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0" r:id="rId3"/>
    <p:sldId id="304" r:id="rId4"/>
    <p:sldId id="307" r:id="rId5"/>
    <p:sldId id="305" r:id="rId6"/>
    <p:sldId id="308" r:id="rId7"/>
    <p:sldId id="306" r:id="rId8"/>
    <p:sldId id="335" r:id="rId9"/>
    <p:sldId id="309" r:id="rId10"/>
    <p:sldId id="334" r:id="rId11"/>
    <p:sldId id="333" r:id="rId12"/>
    <p:sldId id="332" r:id="rId13"/>
    <p:sldId id="331" r:id="rId14"/>
    <p:sldId id="330" r:id="rId15"/>
    <p:sldId id="365" r:id="rId16"/>
    <p:sldId id="364" r:id="rId17"/>
    <p:sldId id="329" r:id="rId18"/>
    <p:sldId id="328" r:id="rId19"/>
    <p:sldId id="327" r:id="rId20"/>
    <p:sldId id="326" r:id="rId21"/>
    <p:sldId id="316" r:id="rId22"/>
    <p:sldId id="317" r:id="rId23"/>
    <p:sldId id="318" r:id="rId24"/>
    <p:sldId id="348" r:id="rId25"/>
    <p:sldId id="347" r:id="rId26"/>
    <p:sldId id="358" r:id="rId27"/>
    <p:sldId id="357" r:id="rId28"/>
    <p:sldId id="356" r:id="rId29"/>
    <p:sldId id="320" r:id="rId30"/>
    <p:sldId id="322" r:id="rId31"/>
    <p:sldId id="319" r:id="rId32"/>
    <p:sldId id="321" r:id="rId33"/>
    <p:sldId id="346" r:id="rId34"/>
    <p:sldId id="343" r:id="rId35"/>
    <p:sldId id="342" r:id="rId36"/>
    <p:sldId id="341" r:id="rId37"/>
    <p:sldId id="340" r:id="rId38"/>
    <p:sldId id="339" r:id="rId39"/>
    <p:sldId id="338" r:id="rId40"/>
    <p:sldId id="337" r:id="rId41"/>
    <p:sldId id="336" r:id="rId42"/>
    <p:sldId id="349" r:id="rId43"/>
    <p:sldId id="363" r:id="rId44"/>
    <p:sldId id="362" r:id="rId45"/>
    <p:sldId id="361" r:id="rId46"/>
    <p:sldId id="360" r:id="rId47"/>
    <p:sldId id="359" r:id="rId48"/>
    <p:sldId id="355" r:id="rId49"/>
    <p:sldId id="354" r:id="rId50"/>
    <p:sldId id="353" r:id="rId51"/>
    <p:sldId id="352" r:id="rId52"/>
    <p:sldId id="351" r:id="rId53"/>
    <p:sldId id="350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 my" initials="hm" lastIdx="1" clrIdx="0">
    <p:extLst>
      <p:ext uri="{19B8F6BF-5375-455C-9EA6-DF929625EA0E}">
        <p15:presenceInfo xmlns:p15="http://schemas.microsoft.com/office/powerpoint/2012/main" userId="bc4ccfdf180660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92D3"/>
    <a:srgbClr val="88ABAD"/>
    <a:srgbClr val="3E99B4"/>
    <a:srgbClr val="5D5BA0"/>
    <a:srgbClr val="F47C30"/>
    <a:srgbClr val="8ED0E6"/>
    <a:srgbClr val="EEEEEE"/>
    <a:srgbClr val="4D4949"/>
    <a:srgbClr val="434040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A5B012-8354-43D1-8049-5EAA2575EEDB}" v="662" dt="2020-06-02T17:44:25.486"/>
    <p1510:client id="{4B9395C2-C142-4076-AC5D-EBF6BF297215}" v="323" dt="2020-06-01T14:05:20.121"/>
    <p1510:client id="{5F80620E-395F-4F56-A2C5-FD33BC8C1D3C}" v="271" dt="2020-06-02T17:16:27.952"/>
    <p1510:client id="{6096CF86-F22F-4D4B-AACE-955EC0035023}" v="1101" dt="2020-06-01T15:57:51.829"/>
    <p1510:client id="{6116D4A4-25A6-4441-8D86-6A1F1C940F12}" v="40" dt="2020-06-01T16:09:52.096"/>
    <p1510:client id="{77EC2960-21B9-4274-91C3-747305E1F160}" v="14" dt="2020-06-01T11:09:09.666"/>
    <p1510:client id="{86B71D15-6806-4E9C-B910-078E1B3CCB4C}" v="23" dt="2020-06-02T14:13:51.413"/>
    <p1510:client id="{8747D08B-7EE5-4C72-ACA3-35491A9BA09C}" v="4514" dt="2020-06-02T13:57:57.697"/>
    <p1510:client id="{CF119F77-8627-4B34-89AF-624E8A6E45EB}" v="2807" dt="2020-06-01T15:35:52.7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 승환" userId="008d910a3f1aa709" providerId="Windows Live" clId="Web-{26A5B012-8354-43D1-8049-5EAA2575EEDB}"/>
    <pc:docChg chg="addSld delSld modSld">
      <pc:chgData name="지 승환" userId="008d910a3f1aa709" providerId="Windows Live" clId="Web-{26A5B012-8354-43D1-8049-5EAA2575EEDB}" dt="2020-06-02T17:44:23.048" v="647" actId="20577"/>
      <pc:docMkLst>
        <pc:docMk/>
      </pc:docMkLst>
      <pc:sldChg chg="modSp">
        <pc:chgData name="지 승환" userId="008d910a3f1aa709" providerId="Windows Live" clId="Web-{26A5B012-8354-43D1-8049-5EAA2575EEDB}" dt="2020-06-02T17:17:19.060" v="7" actId="20577"/>
        <pc:sldMkLst>
          <pc:docMk/>
          <pc:sldMk cId="921891002" sldId="320"/>
        </pc:sldMkLst>
        <pc:spChg chg="mod">
          <ac:chgData name="지 승환" userId="008d910a3f1aa709" providerId="Windows Live" clId="Web-{26A5B012-8354-43D1-8049-5EAA2575EEDB}" dt="2020-06-02T17:17:19.060" v="7" actId="20577"/>
          <ac:spMkLst>
            <pc:docMk/>
            <pc:sldMk cId="921891002" sldId="320"/>
            <ac:spMk id="2" creationId="{2A04E0C5-BE50-4C18-919E-C4C29632A582}"/>
          </ac:spMkLst>
        </pc:spChg>
      </pc:sldChg>
      <pc:sldChg chg="addSp delSp modSp">
        <pc:chgData name="지 승환" userId="008d910a3f1aa709" providerId="Windows Live" clId="Web-{26A5B012-8354-43D1-8049-5EAA2575EEDB}" dt="2020-06-02T17:24:28.841" v="56"/>
        <pc:sldMkLst>
          <pc:docMk/>
          <pc:sldMk cId="596854096" sldId="333"/>
        </pc:sldMkLst>
        <pc:spChg chg="add del">
          <ac:chgData name="지 승환" userId="008d910a3f1aa709" providerId="Windows Live" clId="Web-{26A5B012-8354-43D1-8049-5EAA2575EEDB}" dt="2020-06-02T17:21:36.888" v="20"/>
          <ac:spMkLst>
            <pc:docMk/>
            <pc:sldMk cId="596854096" sldId="333"/>
            <ac:spMk id="2" creationId="{AAED2003-C927-473A-9699-93888ABC73F7}"/>
          </ac:spMkLst>
        </pc:spChg>
        <pc:spChg chg="add del mod">
          <ac:chgData name="지 승환" userId="008d910a3f1aa709" providerId="Windows Live" clId="Web-{26A5B012-8354-43D1-8049-5EAA2575EEDB}" dt="2020-06-02T17:23:37.013" v="41"/>
          <ac:spMkLst>
            <pc:docMk/>
            <pc:sldMk cId="596854096" sldId="333"/>
            <ac:spMk id="3" creationId="{831BD73B-8B98-40F0-84D3-BC6F220C5DCB}"/>
          </ac:spMkLst>
        </pc:spChg>
        <pc:spChg chg="mod">
          <ac:chgData name="지 승환" userId="008d910a3f1aa709" providerId="Windows Live" clId="Web-{26A5B012-8354-43D1-8049-5EAA2575EEDB}" dt="2020-06-02T17:22:27.513" v="37" actId="20577"/>
          <ac:spMkLst>
            <pc:docMk/>
            <pc:sldMk cId="596854096" sldId="333"/>
            <ac:spMk id="5" creationId="{00000000-0000-0000-0000-000000000000}"/>
          </ac:spMkLst>
        </pc:spChg>
        <pc:spChg chg="add del mod ord">
          <ac:chgData name="지 승환" userId="008d910a3f1aa709" providerId="Windows Live" clId="Web-{26A5B012-8354-43D1-8049-5EAA2575EEDB}" dt="2020-06-02T17:24:28.841" v="56"/>
          <ac:spMkLst>
            <pc:docMk/>
            <pc:sldMk cId="596854096" sldId="333"/>
            <ac:spMk id="19" creationId="{42D438DD-C65E-4204-837A-22EB86660388}"/>
          </ac:spMkLst>
        </pc:spChg>
        <pc:spChg chg="mod">
          <ac:chgData name="지 승환" userId="008d910a3f1aa709" providerId="Windows Live" clId="Web-{26A5B012-8354-43D1-8049-5EAA2575EEDB}" dt="2020-06-02T17:23:34.138" v="40" actId="1076"/>
          <ac:spMkLst>
            <pc:docMk/>
            <pc:sldMk cId="596854096" sldId="333"/>
            <ac:spMk id="22" creationId="{00000000-0000-0000-0000-000000000000}"/>
          </ac:spMkLst>
        </pc:spChg>
        <pc:spChg chg="mod">
          <ac:chgData name="지 승환" userId="008d910a3f1aa709" providerId="Windows Live" clId="Web-{26A5B012-8354-43D1-8049-5EAA2575EEDB}" dt="2020-06-02T17:22:04.622" v="27" actId="20577"/>
          <ac:spMkLst>
            <pc:docMk/>
            <pc:sldMk cId="596854096" sldId="333"/>
            <ac:spMk id="28" creationId="{00000000-0000-0000-0000-000000000000}"/>
          </ac:spMkLst>
        </pc:spChg>
        <pc:spChg chg="mod">
          <ac:chgData name="지 승환" userId="008d910a3f1aa709" providerId="Windows Live" clId="Web-{26A5B012-8354-43D1-8049-5EAA2575EEDB}" dt="2020-06-02T17:24:07.497" v="46" actId="1076"/>
          <ac:spMkLst>
            <pc:docMk/>
            <pc:sldMk cId="596854096" sldId="333"/>
            <ac:spMk id="29" creationId="{00000000-0000-0000-0000-000000000000}"/>
          </ac:spMkLst>
        </pc:spChg>
        <pc:cxnChg chg="mod">
          <ac:chgData name="지 승환" userId="008d910a3f1aa709" providerId="Windows Live" clId="Web-{26A5B012-8354-43D1-8049-5EAA2575EEDB}" dt="2020-06-02T17:23:34.138" v="40" actId="1076"/>
          <ac:cxnSpMkLst>
            <pc:docMk/>
            <pc:sldMk cId="596854096" sldId="333"/>
            <ac:cxnSpMk id="14" creationId="{00000000-0000-0000-0000-000000000000}"/>
          </ac:cxnSpMkLst>
        </pc:cxnChg>
      </pc:sldChg>
      <pc:sldChg chg="del">
        <pc:chgData name="지 승환" userId="008d910a3f1aa709" providerId="Windows Live" clId="Web-{26A5B012-8354-43D1-8049-5EAA2575EEDB}" dt="2020-06-02T17:16:50.904" v="0"/>
        <pc:sldMkLst>
          <pc:docMk/>
          <pc:sldMk cId="3189537621" sldId="356"/>
        </pc:sldMkLst>
      </pc:sldChg>
      <pc:sldChg chg="add">
        <pc:chgData name="지 승환" userId="008d910a3f1aa709" providerId="Windows Live" clId="Web-{26A5B012-8354-43D1-8049-5EAA2575EEDB}" dt="2020-06-02T17:17:35.732" v="10"/>
        <pc:sldMkLst>
          <pc:docMk/>
          <pc:sldMk cId="3457551080" sldId="356"/>
        </pc:sldMkLst>
      </pc:sldChg>
      <pc:sldChg chg="del">
        <pc:chgData name="지 승환" userId="008d910a3f1aa709" providerId="Windows Live" clId="Web-{26A5B012-8354-43D1-8049-5EAA2575EEDB}" dt="2020-06-02T17:16:50.904" v="1"/>
        <pc:sldMkLst>
          <pc:docMk/>
          <pc:sldMk cId="349508740" sldId="357"/>
        </pc:sldMkLst>
      </pc:sldChg>
      <pc:sldChg chg="add">
        <pc:chgData name="지 승환" userId="008d910a3f1aa709" providerId="Windows Live" clId="Web-{26A5B012-8354-43D1-8049-5EAA2575EEDB}" dt="2020-06-02T17:17:35.872" v="11"/>
        <pc:sldMkLst>
          <pc:docMk/>
          <pc:sldMk cId="426508819" sldId="357"/>
        </pc:sldMkLst>
      </pc:sldChg>
      <pc:sldChg chg="del">
        <pc:chgData name="지 승환" userId="008d910a3f1aa709" providerId="Windows Live" clId="Web-{26A5B012-8354-43D1-8049-5EAA2575EEDB}" dt="2020-06-02T17:16:50.904" v="2"/>
        <pc:sldMkLst>
          <pc:docMk/>
          <pc:sldMk cId="1807749943" sldId="358"/>
        </pc:sldMkLst>
      </pc:sldChg>
      <pc:sldChg chg="add">
        <pc:chgData name="지 승환" userId="008d910a3f1aa709" providerId="Windows Live" clId="Web-{26A5B012-8354-43D1-8049-5EAA2575EEDB}" dt="2020-06-02T17:17:35.904" v="12"/>
        <pc:sldMkLst>
          <pc:docMk/>
          <pc:sldMk cId="2382129519" sldId="358"/>
        </pc:sldMkLst>
      </pc:sldChg>
      <pc:sldChg chg="add">
        <pc:chgData name="지 승환" userId="008d910a3f1aa709" providerId="Windows Live" clId="Web-{26A5B012-8354-43D1-8049-5EAA2575EEDB}" dt="2020-06-02T17:19:52.060" v="13"/>
        <pc:sldMkLst>
          <pc:docMk/>
          <pc:sldMk cId="1506474019" sldId="359"/>
        </pc:sldMkLst>
      </pc:sldChg>
      <pc:sldChg chg="add">
        <pc:chgData name="지 승환" userId="008d910a3f1aa709" providerId="Windows Live" clId="Web-{26A5B012-8354-43D1-8049-5EAA2575EEDB}" dt="2020-06-02T17:19:52.216" v="14"/>
        <pc:sldMkLst>
          <pc:docMk/>
          <pc:sldMk cId="569674469" sldId="360"/>
        </pc:sldMkLst>
      </pc:sldChg>
      <pc:sldChg chg="add">
        <pc:chgData name="지 승환" userId="008d910a3f1aa709" providerId="Windows Live" clId="Web-{26A5B012-8354-43D1-8049-5EAA2575EEDB}" dt="2020-06-02T17:19:52.341" v="15"/>
        <pc:sldMkLst>
          <pc:docMk/>
          <pc:sldMk cId="186966482" sldId="361"/>
        </pc:sldMkLst>
      </pc:sldChg>
      <pc:sldChg chg="add">
        <pc:chgData name="지 승환" userId="008d910a3f1aa709" providerId="Windows Live" clId="Web-{26A5B012-8354-43D1-8049-5EAA2575EEDB}" dt="2020-06-02T17:19:52.529" v="16"/>
        <pc:sldMkLst>
          <pc:docMk/>
          <pc:sldMk cId="2768205302" sldId="362"/>
        </pc:sldMkLst>
      </pc:sldChg>
      <pc:sldChg chg="add">
        <pc:chgData name="지 승환" userId="008d910a3f1aa709" providerId="Windows Live" clId="Web-{26A5B012-8354-43D1-8049-5EAA2575EEDB}" dt="2020-06-02T17:19:52.638" v="17"/>
        <pc:sldMkLst>
          <pc:docMk/>
          <pc:sldMk cId="3505601324" sldId="363"/>
        </pc:sldMkLst>
      </pc:sldChg>
      <pc:sldChg chg="addSp delSp modSp add replId">
        <pc:chgData name="지 승환" userId="008d910a3f1aa709" providerId="Windows Live" clId="Web-{26A5B012-8354-43D1-8049-5EAA2575EEDB}" dt="2020-06-02T17:44:23.048" v="646" actId="20577"/>
        <pc:sldMkLst>
          <pc:docMk/>
          <pc:sldMk cId="2924982186" sldId="364"/>
        </pc:sldMkLst>
        <pc:spChg chg="mod">
          <ac:chgData name="지 승환" userId="008d910a3f1aa709" providerId="Windows Live" clId="Web-{26A5B012-8354-43D1-8049-5EAA2575EEDB}" dt="2020-06-02T17:30:18.467" v="98" actId="20577"/>
          <ac:spMkLst>
            <pc:docMk/>
            <pc:sldMk cId="2924982186" sldId="364"/>
            <ac:spMk id="2" creationId="{8C1AF070-F241-4E08-A8DF-E742DC899124}"/>
          </ac:spMkLst>
        </pc:spChg>
        <pc:spChg chg="mod">
          <ac:chgData name="지 승환" userId="008d910a3f1aa709" providerId="Windows Live" clId="Web-{26A5B012-8354-43D1-8049-5EAA2575EEDB}" dt="2020-06-02T17:38:11.959" v="402" actId="1076"/>
          <ac:spMkLst>
            <pc:docMk/>
            <pc:sldMk cId="2924982186" sldId="364"/>
            <ac:spMk id="7" creationId="{27436DCF-FF08-43D8-88F9-74C961A67792}"/>
          </ac:spMkLst>
        </pc:spChg>
        <pc:spChg chg="del mod">
          <ac:chgData name="지 승환" userId="008d910a3f1aa709" providerId="Windows Live" clId="Web-{26A5B012-8354-43D1-8049-5EAA2575EEDB}" dt="2020-06-02T17:34:03.283" v="229"/>
          <ac:spMkLst>
            <pc:docMk/>
            <pc:sldMk cId="2924982186" sldId="364"/>
            <ac:spMk id="8" creationId="{8AEA9E4B-CD67-4C56-BFEA-692B8660FE1B}"/>
          </ac:spMkLst>
        </pc:spChg>
        <pc:spChg chg="mod ord">
          <ac:chgData name="지 승환" userId="008d910a3f1aa709" providerId="Windows Live" clId="Web-{26A5B012-8354-43D1-8049-5EAA2575EEDB}" dt="2020-06-02T17:35:49.441" v="287" actId="14100"/>
          <ac:spMkLst>
            <pc:docMk/>
            <pc:sldMk cId="2924982186" sldId="364"/>
            <ac:spMk id="12" creationId="{AE8B726E-D151-4FA2-81DE-C610E8FB20C0}"/>
          </ac:spMkLst>
        </pc:spChg>
        <pc:spChg chg="add mod">
          <ac:chgData name="지 승환" userId="008d910a3f1aa709" providerId="Windows Live" clId="Web-{26A5B012-8354-43D1-8049-5EAA2575EEDB}" dt="2020-06-02T17:41:49.857" v="430" actId="20577"/>
          <ac:spMkLst>
            <pc:docMk/>
            <pc:sldMk cId="2924982186" sldId="364"/>
            <ac:spMk id="13" creationId="{682F1471-39A9-437D-A924-A26FB3D7F1E3}"/>
          </ac:spMkLst>
        </pc:spChg>
        <pc:spChg chg="add mod">
          <ac:chgData name="지 승환" userId="008d910a3f1aa709" providerId="Windows Live" clId="Web-{26A5B012-8354-43D1-8049-5EAA2575EEDB}" dt="2020-06-02T17:42:13.029" v="435" actId="14100"/>
          <ac:spMkLst>
            <pc:docMk/>
            <pc:sldMk cId="2924982186" sldId="364"/>
            <ac:spMk id="14" creationId="{BEA667B7-6796-405D-9FD0-3E4BF01E0C99}"/>
          </ac:spMkLst>
        </pc:spChg>
        <pc:spChg chg="mod ord">
          <ac:chgData name="지 승환" userId="008d910a3f1aa709" providerId="Windows Live" clId="Web-{26A5B012-8354-43D1-8049-5EAA2575EEDB}" dt="2020-06-02T17:38:34.897" v="408" actId="1076"/>
          <ac:spMkLst>
            <pc:docMk/>
            <pc:sldMk cId="2924982186" sldId="364"/>
            <ac:spMk id="19" creationId="{CF32D6B4-8D14-4FF8-A291-89FF7FF4BF53}"/>
          </ac:spMkLst>
        </pc:spChg>
        <pc:spChg chg="add mod">
          <ac:chgData name="지 승환" userId="008d910a3f1aa709" providerId="Windows Live" clId="Web-{26A5B012-8354-43D1-8049-5EAA2575EEDB}" dt="2020-06-02T17:44:23.048" v="646" actId="20577"/>
          <ac:spMkLst>
            <pc:docMk/>
            <pc:sldMk cId="2924982186" sldId="364"/>
            <ac:spMk id="20" creationId="{D49F85E3-3C2B-4AD9-B52F-05818332799C}"/>
          </ac:spMkLst>
        </pc:spChg>
        <pc:picChg chg="add mod">
          <ac:chgData name="지 승환" userId="008d910a3f1aa709" providerId="Windows Live" clId="Web-{26A5B012-8354-43D1-8049-5EAA2575EEDB}" dt="2020-06-02T17:34:47.767" v="269" actId="1076"/>
          <ac:picMkLst>
            <pc:docMk/>
            <pc:sldMk cId="2924982186" sldId="364"/>
            <ac:picMk id="3" creationId="{5F70C1F1-093B-4E75-A30D-8CF5EB43F2FE}"/>
          </ac:picMkLst>
        </pc:picChg>
        <pc:picChg chg="add mod">
          <ac:chgData name="지 승환" userId="008d910a3f1aa709" providerId="Windows Live" clId="Web-{26A5B012-8354-43D1-8049-5EAA2575EEDB}" dt="2020-06-02T17:41:37.263" v="413" actId="1076"/>
          <ac:picMkLst>
            <pc:docMk/>
            <pc:sldMk cId="2924982186" sldId="364"/>
            <ac:picMk id="4" creationId="{6FC0C990-39F1-4CCF-BABC-0E3F44CD42F7}"/>
          </ac:picMkLst>
        </pc:picChg>
        <pc:picChg chg="del">
          <ac:chgData name="지 승환" userId="008d910a3f1aa709" providerId="Windows Live" clId="Web-{26A5B012-8354-43D1-8049-5EAA2575EEDB}" dt="2020-06-02T17:33:58.845" v="225"/>
          <ac:picMkLst>
            <pc:docMk/>
            <pc:sldMk cId="2924982186" sldId="364"/>
            <ac:picMk id="5" creationId="{6C687A2C-233B-4329-8CFF-2664E55CCA28}"/>
          </ac:picMkLst>
        </pc:picChg>
        <pc:picChg chg="del">
          <ac:chgData name="지 승환" userId="008d910a3f1aa709" providerId="Windows Live" clId="Web-{26A5B012-8354-43D1-8049-5EAA2575EEDB}" dt="2020-06-02T17:33:59.142" v="226"/>
          <ac:picMkLst>
            <pc:docMk/>
            <pc:sldMk cId="2924982186" sldId="364"/>
            <ac:picMk id="10" creationId="{A6754000-E5CA-408B-A64A-96AF80A74ED3}"/>
          </ac:picMkLst>
        </pc:picChg>
        <pc:cxnChg chg="mod ord">
          <ac:chgData name="지 승환" userId="008d910a3f1aa709" providerId="Windows Live" clId="Web-{26A5B012-8354-43D1-8049-5EAA2575EEDB}" dt="2020-06-02T17:42:22.795" v="439" actId="1076"/>
          <ac:cxnSpMkLst>
            <pc:docMk/>
            <pc:sldMk cId="2924982186" sldId="364"/>
            <ac:cxnSpMk id="15" creationId="{6043DF1D-72F4-4E0F-895F-633FACD76E80}"/>
          </ac:cxnSpMkLst>
        </pc:cxnChg>
        <pc:cxnChg chg="add mod">
          <ac:chgData name="지 승환" userId="008d910a3f1aa709" providerId="Windows Live" clId="Web-{26A5B012-8354-43D1-8049-5EAA2575EEDB}" dt="2020-06-02T17:42:58.626" v="448" actId="1076"/>
          <ac:cxnSpMkLst>
            <pc:docMk/>
            <pc:sldMk cId="2924982186" sldId="364"/>
            <ac:cxnSpMk id="16" creationId="{DC567EF2-50D9-4346-98C9-C98747E1F44A}"/>
          </ac:cxnSpMkLst>
        </pc:cxnChg>
        <pc:cxnChg chg="add del mod">
          <ac:chgData name="지 승환" userId="008d910a3f1aa709" providerId="Windows Live" clId="Web-{26A5B012-8354-43D1-8049-5EAA2575EEDB}" dt="2020-06-02T17:42:40.029" v="443"/>
          <ac:cxnSpMkLst>
            <pc:docMk/>
            <pc:sldMk cId="2924982186" sldId="364"/>
            <ac:cxnSpMk id="17" creationId="{25CCEBD8-DA82-468C-93C8-5DA3E2573A72}"/>
          </ac:cxnSpMkLst>
        </pc:cxnChg>
        <pc:cxnChg chg="add del mod">
          <ac:chgData name="지 승환" userId="008d910a3f1aa709" providerId="Windows Live" clId="Web-{26A5B012-8354-43D1-8049-5EAA2575EEDB}" dt="2020-06-02T17:42:45.295" v="445"/>
          <ac:cxnSpMkLst>
            <pc:docMk/>
            <pc:sldMk cId="2924982186" sldId="364"/>
            <ac:cxnSpMk id="18" creationId="{71D1FC83-9DCA-40A0-994E-CDEB0B79795C}"/>
          </ac:cxnSpMkLst>
        </pc:cxnChg>
      </pc:sldChg>
      <pc:sldChg chg="addSp delSp modSp add replId">
        <pc:chgData name="지 승환" userId="008d910a3f1aa709" providerId="Windows Live" clId="Web-{26A5B012-8354-43D1-8049-5EAA2575EEDB}" dt="2020-06-02T17:32:51.720" v="222" actId="20577"/>
        <pc:sldMkLst>
          <pc:docMk/>
          <pc:sldMk cId="3690772966" sldId="365"/>
        </pc:sldMkLst>
        <pc:spChg chg="mod ord">
          <ac:chgData name="지 승환" userId="008d910a3f1aa709" providerId="Windows Live" clId="Web-{26A5B012-8354-43D1-8049-5EAA2575EEDB}" dt="2020-06-02T17:31:53.954" v="120" actId="14100"/>
          <ac:spMkLst>
            <pc:docMk/>
            <pc:sldMk cId="3690772966" sldId="365"/>
            <ac:spMk id="15" creationId="{5C30795A-34D4-4E55-9476-A7B48FC38336}"/>
          </ac:spMkLst>
        </pc:spChg>
        <pc:spChg chg="mod">
          <ac:chgData name="지 승환" userId="008d910a3f1aa709" providerId="Windows Live" clId="Web-{26A5B012-8354-43D1-8049-5EAA2575EEDB}" dt="2020-06-02T17:32:51.720" v="222" actId="20577"/>
          <ac:spMkLst>
            <pc:docMk/>
            <pc:sldMk cId="3690772966" sldId="365"/>
            <ac:spMk id="19" creationId="{664212EB-B243-481F-B3F2-C625FF250613}"/>
          </ac:spMkLst>
        </pc:spChg>
        <pc:picChg chg="add mod">
          <ac:chgData name="지 승환" userId="008d910a3f1aa709" providerId="Windows Live" clId="Web-{26A5B012-8354-43D1-8049-5EAA2575EEDB}" dt="2020-06-02T17:30:37.548" v="105" actId="1076"/>
          <ac:picMkLst>
            <pc:docMk/>
            <pc:sldMk cId="3690772966" sldId="365"/>
            <ac:picMk id="3" creationId="{66FDFD5A-468C-4406-84DC-871798B795B1}"/>
          </ac:picMkLst>
        </pc:picChg>
        <pc:picChg chg="add mod">
          <ac:chgData name="지 승환" userId="008d910a3f1aa709" providerId="Windows Live" clId="Web-{26A5B012-8354-43D1-8049-5EAA2575EEDB}" dt="2020-06-02T17:31:41.048" v="116" actId="1076"/>
          <ac:picMkLst>
            <pc:docMk/>
            <pc:sldMk cId="3690772966" sldId="365"/>
            <ac:picMk id="4" creationId="{2F08DE0B-3591-4022-9849-C8F12EF20791}"/>
          </ac:picMkLst>
        </pc:picChg>
        <pc:picChg chg="del">
          <ac:chgData name="지 승환" userId="008d910a3f1aa709" providerId="Windows Live" clId="Web-{26A5B012-8354-43D1-8049-5EAA2575EEDB}" dt="2020-06-02T17:30:39.110" v="106"/>
          <ac:picMkLst>
            <pc:docMk/>
            <pc:sldMk cId="3690772966" sldId="365"/>
            <ac:picMk id="5" creationId="{35ACE30B-55E0-413A-B012-58E9E6447355}"/>
          </ac:picMkLst>
        </pc:picChg>
        <pc:picChg chg="del">
          <ac:chgData name="지 승환" userId="008d910a3f1aa709" providerId="Windows Live" clId="Web-{26A5B012-8354-43D1-8049-5EAA2575EEDB}" dt="2020-06-02T17:30:20.124" v="100"/>
          <ac:picMkLst>
            <pc:docMk/>
            <pc:sldMk cId="3690772966" sldId="365"/>
            <ac:picMk id="11" creationId="{9AC17BC3-8D5B-4A79-9EB3-1E2CEC01FEDE}"/>
          </ac:picMkLst>
        </pc:picChg>
        <pc:cxnChg chg="mod">
          <ac:chgData name="지 승환" userId="008d910a3f1aa709" providerId="Windows Live" clId="Web-{26A5B012-8354-43D1-8049-5EAA2575EEDB}" dt="2020-06-02T17:32:09.189" v="123" actId="14100"/>
          <ac:cxnSpMkLst>
            <pc:docMk/>
            <pc:sldMk cId="3690772966" sldId="365"/>
            <ac:cxnSpMk id="17" creationId="{15B9082A-955B-443D-95F8-2ABBC32F3C6C}"/>
          </ac:cxnSpMkLst>
        </pc:cxnChg>
      </pc:sldChg>
      <pc:sldChg chg="delSp add del replId">
        <pc:chgData name="지 승환" userId="008d910a3f1aa709" providerId="Windows Live" clId="Web-{26A5B012-8354-43D1-8049-5EAA2575EEDB}" dt="2020-06-02T17:26:40.513" v="62"/>
        <pc:sldMkLst>
          <pc:docMk/>
          <pc:sldMk cId="3977178758" sldId="365"/>
        </pc:sldMkLst>
        <pc:picChg chg="del">
          <ac:chgData name="지 승환" userId="008d910a3f1aa709" providerId="Windows Live" clId="Web-{26A5B012-8354-43D1-8049-5EAA2575EEDB}" dt="2020-06-02T17:26:36.122" v="60"/>
          <ac:picMkLst>
            <pc:docMk/>
            <pc:sldMk cId="3977178758" sldId="365"/>
            <ac:picMk id="3" creationId="{4A7C543E-8696-4EA6-B5A3-927B1A7BC0A5}"/>
          </ac:picMkLst>
        </pc:picChg>
        <pc:picChg chg="del">
          <ac:chgData name="지 승환" userId="008d910a3f1aa709" providerId="Windows Live" clId="Web-{26A5B012-8354-43D1-8049-5EAA2575EEDB}" dt="2020-06-02T17:26:35.513" v="59"/>
          <ac:picMkLst>
            <pc:docMk/>
            <pc:sldMk cId="3977178758" sldId="365"/>
            <ac:picMk id="4" creationId="{A071579A-7C30-47DE-A322-F7912410CE69}"/>
          </ac:picMkLst>
        </pc:picChg>
        <pc:picChg chg="del">
          <ac:chgData name="지 승환" userId="008d910a3f1aa709" providerId="Windows Live" clId="Web-{26A5B012-8354-43D1-8049-5EAA2575EEDB}" dt="2020-06-02T17:26:36.435" v="61"/>
          <ac:picMkLst>
            <pc:docMk/>
            <pc:sldMk cId="3977178758" sldId="365"/>
            <ac:picMk id="6" creationId="{CC7A662A-8981-49A5-89A9-0A6241EB8205}"/>
          </ac:picMkLst>
        </pc:picChg>
      </pc:sldChg>
    </pc:docChg>
  </pc:docChgLst>
  <pc:docChgLst>
    <pc:chgData name="지 승환" userId="008d910a3f1aa709" providerId="Windows Live" clId="Web-{5F80620E-395F-4F56-A2C5-FD33BC8C1D3C}"/>
    <pc:docChg chg="addSld delSld modSld sldOrd">
      <pc:chgData name="지 승환" userId="008d910a3f1aa709" providerId="Windows Live" clId="Web-{5F80620E-395F-4F56-A2C5-FD33BC8C1D3C}" dt="2020-06-02T17:16:27.952" v="268"/>
      <pc:docMkLst>
        <pc:docMk/>
      </pc:docMkLst>
      <pc:sldChg chg="modSp del">
        <pc:chgData name="지 승환" userId="008d910a3f1aa709" providerId="Windows Live" clId="Web-{5F80620E-395F-4F56-A2C5-FD33BC8C1D3C}" dt="2020-06-02T17:15:17.077" v="241"/>
        <pc:sldMkLst>
          <pc:docMk/>
          <pc:sldMk cId="1925252641" sldId="310"/>
        </pc:sldMkLst>
        <pc:spChg chg="mod">
          <ac:chgData name="지 승환" userId="008d910a3f1aa709" providerId="Windows Live" clId="Web-{5F80620E-395F-4F56-A2C5-FD33BC8C1D3C}" dt="2020-06-02T17:06:43.499" v="152" actId="1076"/>
          <ac:spMkLst>
            <pc:docMk/>
            <pc:sldMk cId="1925252641" sldId="310"/>
            <ac:spMk id="2" creationId="{2A04E0C5-BE50-4C18-919E-C4C29632A582}"/>
          </ac:spMkLst>
        </pc:spChg>
      </pc:sldChg>
      <pc:sldChg chg="del">
        <pc:chgData name="지 승환" userId="008d910a3f1aa709" providerId="Windows Live" clId="Web-{5F80620E-395F-4F56-A2C5-FD33BC8C1D3C}" dt="2020-06-02T17:15:17.077" v="240"/>
        <pc:sldMkLst>
          <pc:docMk/>
          <pc:sldMk cId="3613690761" sldId="311"/>
        </pc:sldMkLst>
      </pc:sldChg>
      <pc:sldChg chg="del">
        <pc:chgData name="지 승환" userId="008d910a3f1aa709" providerId="Windows Live" clId="Web-{5F80620E-395F-4F56-A2C5-FD33BC8C1D3C}" dt="2020-06-02T17:15:17.077" v="239"/>
        <pc:sldMkLst>
          <pc:docMk/>
          <pc:sldMk cId="679585719" sldId="312"/>
        </pc:sldMkLst>
      </pc:sldChg>
      <pc:sldChg chg="del">
        <pc:chgData name="지 승환" userId="008d910a3f1aa709" providerId="Windows Live" clId="Web-{5F80620E-395F-4F56-A2C5-FD33BC8C1D3C}" dt="2020-06-02T17:15:17.077" v="238"/>
        <pc:sldMkLst>
          <pc:docMk/>
          <pc:sldMk cId="73973772" sldId="313"/>
        </pc:sldMkLst>
      </pc:sldChg>
      <pc:sldChg chg="del">
        <pc:chgData name="지 승환" userId="008d910a3f1aa709" providerId="Windows Live" clId="Web-{5F80620E-395F-4F56-A2C5-FD33BC8C1D3C}" dt="2020-06-02T17:15:17.077" v="237"/>
        <pc:sldMkLst>
          <pc:docMk/>
          <pc:sldMk cId="1632803832" sldId="314"/>
        </pc:sldMkLst>
      </pc:sldChg>
      <pc:sldChg chg="del">
        <pc:chgData name="지 승환" userId="008d910a3f1aa709" providerId="Windows Live" clId="Web-{5F80620E-395F-4F56-A2C5-FD33BC8C1D3C}" dt="2020-06-02T17:15:17.077" v="236"/>
        <pc:sldMkLst>
          <pc:docMk/>
          <pc:sldMk cId="2186900586" sldId="315"/>
        </pc:sldMkLst>
      </pc:sldChg>
      <pc:sldChg chg="del">
        <pc:chgData name="지 승환" userId="008d910a3f1aa709" providerId="Windows Live" clId="Web-{5F80620E-395F-4F56-A2C5-FD33BC8C1D3C}" dt="2020-06-02T17:15:57.343" v="250"/>
        <pc:sldMkLst>
          <pc:docMk/>
          <pc:sldMk cId="2646357159" sldId="323"/>
        </pc:sldMkLst>
      </pc:sldChg>
      <pc:sldChg chg="del">
        <pc:chgData name="지 승환" userId="008d910a3f1aa709" providerId="Windows Live" clId="Web-{5F80620E-395F-4F56-A2C5-FD33BC8C1D3C}" dt="2020-06-02T17:15:57.343" v="249"/>
        <pc:sldMkLst>
          <pc:docMk/>
          <pc:sldMk cId="3453031843" sldId="324"/>
        </pc:sldMkLst>
      </pc:sldChg>
      <pc:sldChg chg="del">
        <pc:chgData name="지 승환" userId="008d910a3f1aa709" providerId="Windows Live" clId="Web-{5F80620E-395F-4F56-A2C5-FD33BC8C1D3C}" dt="2020-06-02T17:15:57.343" v="248"/>
        <pc:sldMkLst>
          <pc:docMk/>
          <pc:sldMk cId="2601402434" sldId="325"/>
        </pc:sldMkLst>
      </pc:sldChg>
      <pc:sldChg chg="add">
        <pc:chgData name="지 승환" userId="008d910a3f1aa709" providerId="Windows Live" clId="Web-{5F80620E-395F-4F56-A2C5-FD33BC8C1D3C}" dt="2020-06-02T15:31:55.691" v="0"/>
        <pc:sldMkLst>
          <pc:docMk/>
          <pc:sldMk cId="211690311" sldId="326"/>
        </pc:sldMkLst>
      </pc:sldChg>
      <pc:sldChg chg="add">
        <pc:chgData name="지 승환" userId="008d910a3f1aa709" providerId="Windows Live" clId="Web-{5F80620E-395F-4F56-A2C5-FD33BC8C1D3C}" dt="2020-06-02T15:31:55.816" v="1"/>
        <pc:sldMkLst>
          <pc:docMk/>
          <pc:sldMk cId="3073735823" sldId="327"/>
        </pc:sldMkLst>
      </pc:sldChg>
      <pc:sldChg chg="add">
        <pc:chgData name="지 승환" userId="008d910a3f1aa709" providerId="Windows Live" clId="Web-{5F80620E-395F-4F56-A2C5-FD33BC8C1D3C}" dt="2020-06-02T15:31:55.910" v="2"/>
        <pc:sldMkLst>
          <pc:docMk/>
          <pc:sldMk cId="896313124" sldId="328"/>
        </pc:sldMkLst>
      </pc:sldChg>
      <pc:sldChg chg="add">
        <pc:chgData name="지 승환" userId="008d910a3f1aa709" providerId="Windows Live" clId="Web-{5F80620E-395F-4F56-A2C5-FD33BC8C1D3C}" dt="2020-06-02T15:31:56.051" v="3"/>
        <pc:sldMkLst>
          <pc:docMk/>
          <pc:sldMk cId="3467998872" sldId="329"/>
        </pc:sldMkLst>
      </pc:sldChg>
      <pc:sldChg chg="add">
        <pc:chgData name="지 승환" userId="008d910a3f1aa709" providerId="Windows Live" clId="Web-{5F80620E-395F-4F56-A2C5-FD33BC8C1D3C}" dt="2020-06-02T15:31:56.176" v="4"/>
        <pc:sldMkLst>
          <pc:docMk/>
          <pc:sldMk cId="1424997717" sldId="330"/>
        </pc:sldMkLst>
      </pc:sldChg>
      <pc:sldChg chg="add">
        <pc:chgData name="지 승환" userId="008d910a3f1aa709" providerId="Windows Live" clId="Web-{5F80620E-395F-4F56-A2C5-FD33BC8C1D3C}" dt="2020-06-02T15:31:56.269" v="5"/>
        <pc:sldMkLst>
          <pc:docMk/>
          <pc:sldMk cId="2074725554" sldId="331"/>
        </pc:sldMkLst>
      </pc:sldChg>
      <pc:sldChg chg="add">
        <pc:chgData name="지 승환" userId="008d910a3f1aa709" providerId="Windows Live" clId="Web-{5F80620E-395F-4F56-A2C5-FD33BC8C1D3C}" dt="2020-06-02T15:31:56.410" v="6"/>
        <pc:sldMkLst>
          <pc:docMk/>
          <pc:sldMk cId="1851715047" sldId="332"/>
        </pc:sldMkLst>
      </pc:sldChg>
      <pc:sldChg chg="add">
        <pc:chgData name="지 승환" userId="008d910a3f1aa709" providerId="Windows Live" clId="Web-{5F80620E-395F-4F56-A2C5-FD33BC8C1D3C}" dt="2020-06-02T15:31:56.519" v="7"/>
        <pc:sldMkLst>
          <pc:docMk/>
          <pc:sldMk cId="596854096" sldId="333"/>
        </pc:sldMkLst>
      </pc:sldChg>
      <pc:sldChg chg="addSp delSp modSp add ord replId">
        <pc:chgData name="지 승환" userId="008d910a3f1aa709" providerId="Windows Live" clId="Web-{5F80620E-395F-4F56-A2C5-FD33BC8C1D3C}" dt="2020-06-02T17:06:28.249" v="142" actId="1076"/>
        <pc:sldMkLst>
          <pc:docMk/>
          <pc:sldMk cId="1907027082" sldId="334"/>
        </pc:sldMkLst>
        <pc:spChg chg="add del mod">
          <ac:chgData name="지 승환" userId="008d910a3f1aa709" providerId="Windows Live" clId="Web-{5F80620E-395F-4F56-A2C5-FD33BC8C1D3C}" dt="2020-06-02T17:06:28.249" v="142" actId="1076"/>
          <ac:spMkLst>
            <pc:docMk/>
            <pc:sldMk cId="1907027082" sldId="334"/>
            <ac:spMk id="2" creationId="{2A04E0C5-BE50-4C18-919E-C4C29632A582}"/>
          </ac:spMkLst>
        </pc:spChg>
      </pc:sldChg>
      <pc:sldChg chg="modSp add ord">
        <pc:chgData name="지 승환" userId="008d910a3f1aa709" providerId="Windows Live" clId="Web-{5F80620E-395F-4F56-A2C5-FD33BC8C1D3C}" dt="2020-06-02T15:37:20.256" v="126" actId="14100"/>
        <pc:sldMkLst>
          <pc:docMk/>
          <pc:sldMk cId="1804017127" sldId="335"/>
        </pc:sldMkLst>
        <pc:spChg chg="mod">
          <ac:chgData name="지 승환" userId="008d910a3f1aa709" providerId="Windows Live" clId="Web-{5F80620E-395F-4F56-A2C5-FD33BC8C1D3C}" dt="2020-06-02T15:37:20.256" v="126" actId="14100"/>
          <ac:spMkLst>
            <pc:docMk/>
            <pc:sldMk cId="1804017127" sldId="335"/>
            <ac:spMk id="55" creationId="{00000000-0000-0000-0000-000000000000}"/>
          </ac:spMkLst>
        </pc:spChg>
      </pc:sldChg>
      <pc:sldChg chg="add del">
        <pc:chgData name="지 승환" userId="008d910a3f1aa709" providerId="Windows Live" clId="Web-{5F80620E-395F-4F56-A2C5-FD33BC8C1D3C}" dt="2020-06-02T17:09:08.440" v="172"/>
        <pc:sldMkLst>
          <pc:docMk/>
          <pc:sldMk cId="494871140" sldId="336"/>
        </pc:sldMkLst>
      </pc:sldChg>
      <pc:sldChg chg="add">
        <pc:chgData name="지 승환" userId="008d910a3f1aa709" providerId="Windows Live" clId="Web-{5F80620E-395F-4F56-A2C5-FD33BC8C1D3C}" dt="2020-06-02T17:09:13.221" v="173"/>
        <pc:sldMkLst>
          <pc:docMk/>
          <pc:sldMk cId="3175192697" sldId="336"/>
        </pc:sldMkLst>
      </pc:sldChg>
      <pc:sldChg chg="add">
        <pc:chgData name="지 승환" userId="008d910a3f1aa709" providerId="Windows Live" clId="Web-{5F80620E-395F-4F56-A2C5-FD33BC8C1D3C}" dt="2020-06-02T17:09:13.284" v="174"/>
        <pc:sldMkLst>
          <pc:docMk/>
          <pc:sldMk cId="1058104383" sldId="337"/>
        </pc:sldMkLst>
      </pc:sldChg>
      <pc:sldChg chg="add del">
        <pc:chgData name="지 승환" userId="008d910a3f1aa709" providerId="Windows Live" clId="Web-{5F80620E-395F-4F56-A2C5-FD33BC8C1D3C}" dt="2020-06-02T17:09:08.440" v="171"/>
        <pc:sldMkLst>
          <pc:docMk/>
          <pc:sldMk cId="4249937921" sldId="337"/>
        </pc:sldMkLst>
      </pc:sldChg>
      <pc:sldChg chg="add del">
        <pc:chgData name="지 승환" userId="008d910a3f1aa709" providerId="Windows Live" clId="Web-{5F80620E-395F-4F56-A2C5-FD33BC8C1D3C}" dt="2020-06-02T17:09:08.440" v="170"/>
        <pc:sldMkLst>
          <pc:docMk/>
          <pc:sldMk cId="917451" sldId="338"/>
        </pc:sldMkLst>
      </pc:sldChg>
      <pc:sldChg chg="add">
        <pc:chgData name="지 승환" userId="008d910a3f1aa709" providerId="Windows Live" clId="Web-{5F80620E-395F-4F56-A2C5-FD33BC8C1D3C}" dt="2020-06-02T17:09:13.362" v="175"/>
        <pc:sldMkLst>
          <pc:docMk/>
          <pc:sldMk cId="163731722" sldId="338"/>
        </pc:sldMkLst>
      </pc:sldChg>
      <pc:sldChg chg="add del">
        <pc:chgData name="지 승환" userId="008d910a3f1aa709" providerId="Windows Live" clId="Web-{5F80620E-395F-4F56-A2C5-FD33BC8C1D3C}" dt="2020-06-02T17:09:08.440" v="169"/>
        <pc:sldMkLst>
          <pc:docMk/>
          <pc:sldMk cId="1491387691" sldId="339"/>
        </pc:sldMkLst>
      </pc:sldChg>
      <pc:sldChg chg="add">
        <pc:chgData name="지 승환" userId="008d910a3f1aa709" providerId="Windows Live" clId="Web-{5F80620E-395F-4F56-A2C5-FD33BC8C1D3C}" dt="2020-06-02T17:09:13.471" v="176"/>
        <pc:sldMkLst>
          <pc:docMk/>
          <pc:sldMk cId="2659364693" sldId="339"/>
        </pc:sldMkLst>
      </pc:sldChg>
      <pc:sldChg chg="add del">
        <pc:chgData name="지 승환" userId="008d910a3f1aa709" providerId="Windows Live" clId="Web-{5F80620E-395F-4F56-A2C5-FD33BC8C1D3C}" dt="2020-06-02T17:09:08.440" v="168"/>
        <pc:sldMkLst>
          <pc:docMk/>
          <pc:sldMk cId="2444701762" sldId="340"/>
        </pc:sldMkLst>
      </pc:sldChg>
      <pc:sldChg chg="add">
        <pc:chgData name="지 승환" userId="008d910a3f1aa709" providerId="Windows Live" clId="Web-{5F80620E-395F-4F56-A2C5-FD33BC8C1D3C}" dt="2020-06-02T17:09:13.565" v="177"/>
        <pc:sldMkLst>
          <pc:docMk/>
          <pc:sldMk cId="3248063057" sldId="340"/>
        </pc:sldMkLst>
      </pc:sldChg>
      <pc:sldChg chg="add del">
        <pc:chgData name="지 승환" userId="008d910a3f1aa709" providerId="Windows Live" clId="Web-{5F80620E-395F-4F56-A2C5-FD33BC8C1D3C}" dt="2020-06-02T17:09:08.440" v="167"/>
        <pc:sldMkLst>
          <pc:docMk/>
          <pc:sldMk cId="399555203" sldId="341"/>
        </pc:sldMkLst>
      </pc:sldChg>
      <pc:sldChg chg="add">
        <pc:chgData name="지 승환" userId="008d910a3f1aa709" providerId="Windows Live" clId="Web-{5F80620E-395F-4F56-A2C5-FD33BC8C1D3C}" dt="2020-06-02T17:09:13.628" v="178"/>
        <pc:sldMkLst>
          <pc:docMk/>
          <pc:sldMk cId="2016719897" sldId="341"/>
        </pc:sldMkLst>
      </pc:sldChg>
      <pc:sldChg chg="add del">
        <pc:chgData name="지 승환" userId="008d910a3f1aa709" providerId="Windows Live" clId="Web-{5F80620E-395F-4F56-A2C5-FD33BC8C1D3C}" dt="2020-06-02T17:09:08.440" v="166"/>
        <pc:sldMkLst>
          <pc:docMk/>
          <pc:sldMk cId="2024064976" sldId="342"/>
        </pc:sldMkLst>
      </pc:sldChg>
      <pc:sldChg chg="add">
        <pc:chgData name="지 승환" userId="008d910a3f1aa709" providerId="Windows Live" clId="Web-{5F80620E-395F-4F56-A2C5-FD33BC8C1D3C}" dt="2020-06-02T17:09:13.721" v="179"/>
        <pc:sldMkLst>
          <pc:docMk/>
          <pc:sldMk cId="3971190969" sldId="342"/>
        </pc:sldMkLst>
      </pc:sldChg>
      <pc:sldChg chg="add">
        <pc:chgData name="지 승환" userId="008d910a3f1aa709" providerId="Windows Live" clId="Web-{5F80620E-395F-4F56-A2C5-FD33BC8C1D3C}" dt="2020-06-02T17:09:13.847" v="180"/>
        <pc:sldMkLst>
          <pc:docMk/>
          <pc:sldMk cId="62783105" sldId="343"/>
        </pc:sldMkLst>
      </pc:sldChg>
      <pc:sldChg chg="add del">
        <pc:chgData name="지 승환" userId="008d910a3f1aa709" providerId="Windows Live" clId="Web-{5F80620E-395F-4F56-A2C5-FD33BC8C1D3C}" dt="2020-06-02T17:09:08.425" v="165"/>
        <pc:sldMkLst>
          <pc:docMk/>
          <pc:sldMk cId="3553880773" sldId="343"/>
        </pc:sldMkLst>
      </pc:sldChg>
      <pc:sldChg chg="add del">
        <pc:chgData name="지 승환" userId="008d910a3f1aa709" providerId="Windows Live" clId="Web-{5F80620E-395F-4F56-A2C5-FD33BC8C1D3C}" dt="2020-06-02T17:09:08.425" v="164"/>
        <pc:sldMkLst>
          <pc:docMk/>
          <pc:sldMk cId="1908747045" sldId="344"/>
        </pc:sldMkLst>
      </pc:sldChg>
      <pc:sldChg chg="add del">
        <pc:chgData name="지 승환" userId="008d910a3f1aa709" providerId="Windows Live" clId="Web-{5F80620E-395F-4F56-A2C5-FD33BC8C1D3C}" dt="2020-06-02T17:11:15.486" v="220"/>
        <pc:sldMkLst>
          <pc:docMk/>
          <pc:sldMk cId="2281930593" sldId="344"/>
        </pc:sldMkLst>
      </pc:sldChg>
      <pc:sldChg chg="add del">
        <pc:chgData name="지 승환" userId="008d910a3f1aa709" providerId="Windows Live" clId="Web-{5F80620E-395F-4F56-A2C5-FD33BC8C1D3C}" dt="2020-06-02T17:11:15.486" v="221"/>
        <pc:sldMkLst>
          <pc:docMk/>
          <pc:sldMk cId="1061066574" sldId="345"/>
        </pc:sldMkLst>
      </pc:sldChg>
      <pc:sldChg chg="add del">
        <pc:chgData name="지 승환" userId="008d910a3f1aa709" providerId="Windows Live" clId="Web-{5F80620E-395F-4F56-A2C5-FD33BC8C1D3C}" dt="2020-06-02T17:09:08.425" v="163"/>
        <pc:sldMkLst>
          <pc:docMk/>
          <pc:sldMk cId="3637413411" sldId="345"/>
        </pc:sldMkLst>
      </pc:sldChg>
      <pc:sldChg chg="modSp add replId">
        <pc:chgData name="지 승환" userId="008d910a3f1aa709" providerId="Windows Live" clId="Web-{5F80620E-395F-4F56-A2C5-FD33BC8C1D3C}" dt="2020-06-02T17:11:02.720" v="217" actId="20577"/>
        <pc:sldMkLst>
          <pc:docMk/>
          <pc:sldMk cId="3026545922" sldId="346"/>
        </pc:sldMkLst>
        <pc:spChg chg="mod">
          <ac:chgData name="지 승환" userId="008d910a3f1aa709" providerId="Windows Live" clId="Web-{5F80620E-395F-4F56-A2C5-FD33BC8C1D3C}" dt="2020-06-02T17:11:02.720" v="217" actId="20577"/>
          <ac:spMkLst>
            <pc:docMk/>
            <pc:sldMk cId="3026545922" sldId="346"/>
            <ac:spMk id="2" creationId="{2A04E0C5-BE50-4C18-919E-C4C29632A582}"/>
          </ac:spMkLst>
        </pc:spChg>
      </pc:sldChg>
      <pc:sldChg chg="add ord">
        <pc:chgData name="지 승환" userId="008d910a3f1aa709" providerId="Windows Live" clId="Web-{5F80620E-395F-4F56-A2C5-FD33BC8C1D3C}" dt="2020-06-02T17:12:55.376" v="224"/>
        <pc:sldMkLst>
          <pc:docMk/>
          <pc:sldMk cId="2383275630" sldId="347"/>
        </pc:sldMkLst>
      </pc:sldChg>
      <pc:sldChg chg="add ord">
        <pc:chgData name="지 승환" userId="008d910a3f1aa709" providerId="Windows Live" clId="Web-{5F80620E-395F-4F56-A2C5-FD33BC8C1D3C}" dt="2020-06-02T17:13:28.516" v="225"/>
        <pc:sldMkLst>
          <pc:docMk/>
          <pc:sldMk cId="603024699" sldId="348"/>
        </pc:sldMkLst>
      </pc:sldChg>
      <pc:sldChg chg="modSp add replId">
        <pc:chgData name="지 승환" userId="008d910a3f1aa709" providerId="Windows Live" clId="Web-{5F80620E-395F-4F56-A2C5-FD33BC8C1D3C}" dt="2020-06-02T17:14:37.296" v="234" actId="20577"/>
        <pc:sldMkLst>
          <pc:docMk/>
          <pc:sldMk cId="601841922" sldId="349"/>
        </pc:sldMkLst>
        <pc:spChg chg="mod">
          <ac:chgData name="지 승환" userId="008d910a3f1aa709" providerId="Windows Live" clId="Web-{5F80620E-395F-4F56-A2C5-FD33BC8C1D3C}" dt="2020-06-02T17:14:37.296" v="234" actId="20577"/>
          <ac:spMkLst>
            <pc:docMk/>
            <pc:sldMk cId="601841922" sldId="349"/>
            <ac:spMk id="2" creationId="{2A04E0C5-BE50-4C18-919E-C4C29632A582}"/>
          </ac:spMkLst>
        </pc:spChg>
      </pc:sldChg>
      <pc:sldChg chg="add">
        <pc:chgData name="지 승환" userId="008d910a3f1aa709" providerId="Windows Live" clId="Web-{5F80620E-395F-4F56-A2C5-FD33BC8C1D3C}" dt="2020-06-02T17:15:21.874" v="242"/>
        <pc:sldMkLst>
          <pc:docMk/>
          <pc:sldMk cId="3770728990" sldId="350"/>
        </pc:sldMkLst>
      </pc:sldChg>
      <pc:sldChg chg="add">
        <pc:chgData name="지 승환" userId="008d910a3f1aa709" providerId="Windows Live" clId="Web-{5F80620E-395F-4F56-A2C5-FD33BC8C1D3C}" dt="2020-06-02T17:15:21.937" v="243"/>
        <pc:sldMkLst>
          <pc:docMk/>
          <pc:sldMk cId="3850122160" sldId="351"/>
        </pc:sldMkLst>
      </pc:sldChg>
      <pc:sldChg chg="add">
        <pc:chgData name="지 승환" userId="008d910a3f1aa709" providerId="Windows Live" clId="Web-{5F80620E-395F-4F56-A2C5-FD33BC8C1D3C}" dt="2020-06-02T17:15:21.952" v="244"/>
        <pc:sldMkLst>
          <pc:docMk/>
          <pc:sldMk cId="1799248403" sldId="352"/>
        </pc:sldMkLst>
      </pc:sldChg>
      <pc:sldChg chg="add">
        <pc:chgData name="지 승환" userId="008d910a3f1aa709" providerId="Windows Live" clId="Web-{5F80620E-395F-4F56-A2C5-FD33BC8C1D3C}" dt="2020-06-02T17:15:22.015" v="245"/>
        <pc:sldMkLst>
          <pc:docMk/>
          <pc:sldMk cId="1678863381" sldId="353"/>
        </pc:sldMkLst>
      </pc:sldChg>
      <pc:sldChg chg="add">
        <pc:chgData name="지 승환" userId="008d910a3f1aa709" providerId="Windows Live" clId="Web-{5F80620E-395F-4F56-A2C5-FD33BC8C1D3C}" dt="2020-06-02T17:15:22.093" v="246"/>
        <pc:sldMkLst>
          <pc:docMk/>
          <pc:sldMk cId="1345288675" sldId="354"/>
        </pc:sldMkLst>
      </pc:sldChg>
      <pc:sldChg chg="add">
        <pc:chgData name="지 승환" userId="008d910a3f1aa709" providerId="Windows Live" clId="Web-{5F80620E-395F-4F56-A2C5-FD33BC8C1D3C}" dt="2020-06-02T17:15:22.108" v="247"/>
        <pc:sldMkLst>
          <pc:docMk/>
          <pc:sldMk cId="1873391257" sldId="355"/>
        </pc:sldMkLst>
      </pc:sldChg>
      <pc:sldChg chg="add">
        <pc:chgData name="지 승환" userId="008d910a3f1aa709" providerId="Windows Live" clId="Web-{5F80620E-395F-4F56-A2C5-FD33BC8C1D3C}" dt="2020-06-02T17:15:59.593" v="251"/>
        <pc:sldMkLst>
          <pc:docMk/>
          <pc:sldMk cId="3189537621" sldId="356"/>
        </pc:sldMkLst>
      </pc:sldChg>
      <pc:sldChg chg="add">
        <pc:chgData name="지 승환" userId="008d910a3f1aa709" providerId="Windows Live" clId="Web-{5F80620E-395F-4F56-A2C5-FD33BC8C1D3C}" dt="2020-06-02T17:15:59.702" v="252"/>
        <pc:sldMkLst>
          <pc:docMk/>
          <pc:sldMk cId="349508740" sldId="357"/>
        </pc:sldMkLst>
      </pc:sldChg>
      <pc:sldChg chg="modSp add del">
        <pc:chgData name="지 승환" userId="008d910a3f1aa709" providerId="Windows Live" clId="Web-{5F80620E-395F-4F56-A2C5-FD33BC8C1D3C}" dt="2020-06-02T17:16:27.952" v="268"/>
        <pc:sldMkLst>
          <pc:docMk/>
          <pc:sldMk cId="1807749943" sldId="358"/>
        </pc:sldMkLst>
        <pc:spChg chg="mod">
          <ac:chgData name="지 승환" userId="008d910a3f1aa709" providerId="Windows Live" clId="Web-{5F80620E-395F-4F56-A2C5-FD33BC8C1D3C}" dt="2020-06-02T17:16:08.842" v="265" actId="20577"/>
          <ac:spMkLst>
            <pc:docMk/>
            <pc:sldMk cId="1807749943" sldId="358"/>
            <ac:spMk id="2" creationId="{2A04E0C5-BE50-4C18-919E-C4C29632A58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1079686" y="2015096"/>
            <a:ext cx="10556425" cy="54409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b="1">
                <a:solidFill>
                  <a:schemeClr val="bg1"/>
                </a:solidFill>
                <a:ea typeface="맑은 고딕"/>
              </a:rPr>
              <a:t>K2JS  </a:t>
            </a:r>
            <a:endParaRPr lang="ko-KR" altLang="en-US" sz="3500">
              <a:solidFill>
                <a:schemeClr val="bg1"/>
              </a:solidFill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b="1" err="1">
                <a:solidFill>
                  <a:schemeClr val="bg2">
                    <a:lumMod val="90000"/>
                  </a:schemeClr>
                </a:solidFill>
                <a:ea typeface="맑은 고딕"/>
              </a:rPr>
              <a:t>풋살</a:t>
            </a:r>
            <a:r>
              <a:rPr lang="en-US" altLang="ko-KR" sz="2500" b="1">
                <a:solidFill>
                  <a:schemeClr val="bg2">
                    <a:lumMod val="90000"/>
                  </a:schemeClr>
                </a:solidFill>
                <a:ea typeface="맑은 고딕"/>
              </a:rPr>
              <a:t> </a:t>
            </a:r>
            <a:r>
              <a:rPr lang="en-US" altLang="ko-KR" sz="2500" b="1" err="1">
                <a:solidFill>
                  <a:schemeClr val="bg2">
                    <a:lumMod val="90000"/>
                  </a:schemeClr>
                </a:solidFill>
                <a:ea typeface="맑은 고딕"/>
              </a:rPr>
              <a:t>용병</a:t>
            </a:r>
            <a:r>
              <a:rPr lang="en-US" altLang="ko-KR" sz="2500" b="1">
                <a:solidFill>
                  <a:schemeClr val="bg2">
                    <a:lumMod val="90000"/>
                  </a:schemeClr>
                </a:solidFill>
                <a:ea typeface="맑은 고딕"/>
              </a:rPr>
              <a:t> </a:t>
            </a:r>
            <a:r>
              <a:rPr lang="en-US" altLang="ko-KR" sz="2500" b="1" err="1">
                <a:solidFill>
                  <a:schemeClr val="bg2">
                    <a:lumMod val="90000"/>
                  </a:schemeClr>
                </a:solidFill>
                <a:ea typeface="맑은 고딕"/>
              </a:rPr>
              <a:t>매칭</a:t>
            </a:r>
            <a:r>
              <a:rPr lang="en-US" altLang="ko-KR" sz="2500" b="1">
                <a:solidFill>
                  <a:schemeClr val="bg2">
                    <a:lumMod val="90000"/>
                  </a:schemeClr>
                </a:solidFill>
                <a:ea typeface="맑은 고딕"/>
              </a:rPr>
              <a:t> </a:t>
            </a:r>
            <a:r>
              <a:rPr lang="en-US" altLang="ko-KR" sz="2500" b="1" err="1">
                <a:solidFill>
                  <a:schemeClr val="bg2">
                    <a:lumMod val="90000"/>
                  </a:schemeClr>
                </a:solidFill>
                <a:ea typeface="맑은 고딕"/>
              </a:rPr>
              <a:t>서비스</a:t>
            </a:r>
            <a:r>
              <a:rPr lang="en-US" altLang="ko-KR" sz="2500" b="1">
                <a:solidFill>
                  <a:schemeClr val="bg2">
                    <a:lumMod val="90000"/>
                  </a:schemeClr>
                </a:solidFill>
                <a:ea typeface="맑은 고딕"/>
              </a:rPr>
              <a:t> 웹</a:t>
            </a:r>
            <a:endParaRPr lang="en-US" altLang="ko-KR" sz="2500" b="1">
              <a:solidFill>
                <a:schemeClr val="bg2">
                  <a:lumMod val="90000"/>
                </a:schemeClr>
              </a:solidFill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>
              <a:solidFill>
                <a:schemeClr val="bg1"/>
              </a:solidFill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>
              <a:solidFill>
                <a:schemeClr val="bg1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2000" b="1">
              <a:solidFill>
                <a:schemeClr val="bg1"/>
              </a:solidFill>
              <a:ea typeface="맑은 고딕"/>
            </a:endParaRPr>
          </a:p>
          <a:p>
            <a:pPr algn="r">
              <a:lnSpc>
                <a:spcPct val="150000"/>
              </a:lnSpc>
            </a:pPr>
            <a:endParaRPr lang="en-US" altLang="ko-KR" b="1">
              <a:solidFill>
                <a:schemeClr val="bg2"/>
              </a:solidFill>
              <a:ea typeface="맑은 고딕"/>
            </a:endParaRPr>
          </a:p>
          <a:p>
            <a:pPr algn="r">
              <a:lnSpc>
                <a:spcPct val="150000"/>
              </a:lnSpc>
            </a:pPr>
            <a:r>
              <a:rPr lang="en-US" altLang="ko-KR" sz="1500" b="1" err="1">
                <a:solidFill>
                  <a:schemeClr val="bg2"/>
                </a:solidFill>
                <a:ea typeface="맑은 고딕"/>
              </a:rPr>
              <a:t>강수연</a:t>
            </a:r>
            <a:r>
              <a:rPr lang="en-US" altLang="ko-KR" sz="1500" b="1">
                <a:solidFill>
                  <a:schemeClr val="bg2"/>
                </a:solidFill>
                <a:ea typeface="맑은 고딕"/>
              </a:rPr>
              <a:t> </a:t>
            </a:r>
            <a:r>
              <a:rPr lang="en-US" altLang="ko-KR" sz="1500" b="1" err="1">
                <a:solidFill>
                  <a:schemeClr val="bg2"/>
                </a:solidFill>
                <a:ea typeface="맑은 고딕"/>
              </a:rPr>
              <a:t>김승범</a:t>
            </a:r>
            <a:r>
              <a:rPr lang="en-US" altLang="ko-KR" sz="1500" b="1">
                <a:solidFill>
                  <a:schemeClr val="bg2"/>
                </a:solidFill>
                <a:ea typeface="맑은 고딕"/>
              </a:rPr>
              <a:t> </a:t>
            </a:r>
            <a:r>
              <a:rPr lang="en-US" altLang="ko-KR" sz="1500" b="1" err="1">
                <a:solidFill>
                  <a:schemeClr val="bg2"/>
                </a:solidFill>
                <a:ea typeface="맑은 고딕"/>
              </a:rPr>
              <a:t>신재혁</a:t>
            </a:r>
            <a:r>
              <a:rPr lang="en-US" altLang="ko-KR" sz="1500" b="1">
                <a:solidFill>
                  <a:schemeClr val="bg2"/>
                </a:solidFill>
                <a:ea typeface="맑은 고딕"/>
              </a:rPr>
              <a:t> </a:t>
            </a:r>
            <a:r>
              <a:rPr lang="en-US" altLang="ko-KR" sz="1500" b="1" err="1">
                <a:solidFill>
                  <a:schemeClr val="bg2"/>
                </a:solidFill>
                <a:ea typeface="맑은 고딕"/>
              </a:rPr>
              <a:t>지승환</a:t>
            </a:r>
            <a:endParaRPr lang="en-US" altLang="ko-KR" sz="1500" b="1">
              <a:solidFill>
                <a:schemeClr val="bg2"/>
              </a:solidFill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>
              <a:solidFill>
                <a:srgbClr val="FFFFFF"/>
              </a:solidFill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>
              <a:solidFill>
                <a:srgbClr val="FFFFFF"/>
              </a:solidFill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>
              <a:solidFill>
                <a:srgbClr val="FFFFFF"/>
              </a:solidFill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00">
              <a:solidFill>
                <a:srgbClr val="000000"/>
              </a:solidFill>
              <a:ea typeface="맑은 고딕" panose="020B0503020000020004" pitchFamily="34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A51F068D-260A-4252-9FED-B8D5D2F12C60}"/>
              </a:ext>
            </a:extLst>
          </p:cNvPr>
          <p:cNvSpPr/>
          <p:nvPr/>
        </p:nvSpPr>
        <p:spPr>
          <a:xfrm>
            <a:off x="5598138" y="1619081"/>
            <a:ext cx="3108314" cy="2966074"/>
          </a:xfrm>
          <a:prstGeom prst="arc">
            <a:avLst>
              <a:gd name="adj1" fmla="val 16096352"/>
              <a:gd name="adj2" fmla="val 6379516"/>
            </a:avLst>
          </a:prstGeom>
          <a:ln w="190500"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4886324" y="2951706"/>
            <a:ext cx="2428239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>
                <a:solidFill>
                  <a:schemeClr val="bg1"/>
                </a:solidFill>
                <a:latin typeface="Malgun Gothic"/>
                <a:ea typeface="Malgun Gothic"/>
              </a:rPr>
              <a:t>회원 관리</a:t>
            </a: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9BBF17F3-95EF-4600-AB24-BA2050B8C57F}"/>
              </a:ext>
            </a:extLst>
          </p:cNvPr>
          <p:cNvSpPr/>
          <p:nvPr/>
        </p:nvSpPr>
        <p:spPr>
          <a:xfrm>
            <a:off x="5374618" y="2208361"/>
            <a:ext cx="2011034" cy="2011034"/>
          </a:xfrm>
          <a:prstGeom prst="arc">
            <a:avLst>
              <a:gd name="adj1" fmla="val 16096352"/>
              <a:gd name="adj2" fmla="val 6379516"/>
            </a:avLst>
          </a:prstGeom>
          <a:ln w="190500"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7027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stCxn id="22" idx="3"/>
            <a:endCxn id="30" idx="2"/>
          </p:cNvCxnSpPr>
          <p:nvPr/>
        </p:nvCxnSpPr>
        <p:spPr>
          <a:xfrm>
            <a:off x="2305219" y="4026315"/>
            <a:ext cx="8271591" cy="886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77356" y="2006251"/>
            <a:ext cx="4108210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Login ( Normal, </a:t>
            </a:r>
            <a:r>
              <a:rPr lang="en-US" altLang="ko-KR" sz="1400" b="1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Kakao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)</a:t>
            </a:r>
          </a:p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일반 , 카카오 연동 계정 로그인</a:t>
            </a:r>
          </a:p>
          <a:p>
            <a:pPr marL="0" lvl="1">
              <a:lnSpc>
                <a:spcPct val="150000"/>
              </a:lnSpc>
            </a:pPr>
            <a:r>
              <a:rPr lang="ko-KR" altLang="en-US" sz="900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Kakao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REST </a:t>
            </a:r>
            <a:r>
              <a:rPr lang="ko-KR" altLang="en-US" sz="900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API를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이용한 로그인 구현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177356" y="3370243"/>
            <a:ext cx="4108210" cy="12954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Charge Cash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서비스 이용에 필요한 캐쉬 충전</a:t>
            </a:r>
          </a:p>
          <a:p>
            <a:pPr marL="0" lvl="1">
              <a:lnSpc>
                <a:spcPct val="150000"/>
              </a:lnSpc>
            </a:pPr>
            <a:r>
              <a:rPr lang="ko-KR" altLang="en-US" sz="900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Kakao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REST </a:t>
            </a:r>
            <a:r>
              <a:rPr lang="ko-KR" altLang="en-US" sz="900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API를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이용한 </a:t>
            </a:r>
            <a:r>
              <a:rPr lang="ko-KR" altLang="en-US" sz="900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Kakao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</a:t>
            </a:r>
            <a:r>
              <a:rPr lang="ko-KR" altLang="en-US" sz="900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Pay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구현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177356" y="4749866"/>
            <a:ext cx="4108210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b="1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MyPage</a:t>
            </a:r>
          </a:p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개인정보 열람, 수정 및 참여 매치 및 참가 취소</a:t>
            </a:r>
          </a:p>
          <a:p>
            <a:pPr marL="0" lvl="1">
              <a:lnSpc>
                <a:spcPct val="150000"/>
              </a:lnSpc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누적 참여 기록 열람 및 시간차에 따른 참가 취소 </a:t>
            </a:r>
            <a:r>
              <a:rPr lang="ko-KR" altLang="en-US" sz="900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패널티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부여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895590" y="234844"/>
            <a:ext cx="4826185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ea typeface="맑은 고딕"/>
              </a:rPr>
              <a:t>Member </a:t>
            </a:r>
            <a:r>
              <a:rPr lang="en-US" altLang="ko-KR" sz="1200" b="1">
                <a:solidFill>
                  <a:schemeClr val="bg1"/>
                </a:solidFill>
                <a:ea typeface="맑은 고딕"/>
              </a:rPr>
              <a:t>( Login, </a:t>
            </a:r>
            <a:r>
              <a:rPr lang="en-US" altLang="ko-KR" sz="1200" b="1" err="1">
                <a:solidFill>
                  <a:schemeClr val="bg1"/>
                </a:solidFill>
                <a:ea typeface="맑은 고딕"/>
              </a:rPr>
              <a:t>MyPage</a:t>
            </a:r>
            <a:r>
              <a:rPr lang="en-US" altLang="ko-KR" sz="1200" b="1">
                <a:solidFill>
                  <a:schemeClr val="bg1"/>
                </a:solidFill>
                <a:ea typeface="맑은 고딕"/>
              </a:rPr>
              <a:t>, Charge Cash ) 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83271" y="3470200"/>
            <a:ext cx="1121948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8620125" y="2617843"/>
            <a:ext cx="1129952" cy="1129952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err="1">
                <a:solidFill>
                  <a:schemeClr val="tx2"/>
                </a:solidFill>
                <a:ea typeface="맑은 고딕"/>
              </a:rPr>
              <a:t>Normal</a:t>
            </a:r>
            <a:endParaRPr lang="ko-KR" altLang="en-US" sz="1400">
              <a:solidFill>
                <a:schemeClr val="tx2"/>
              </a:solidFill>
              <a:ea typeface="맑은 고딕"/>
            </a:endParaRPr>
          </a:p>
          <a:p>
            <a:pPr algn="ctr"/>
            <a:r>
              <a:rPr lang="ko-KR" altLang="en-US" sz="1400" err="1">
                <a:solidFill>
                  <a:schemeClr val="tx2"/>
                </a:solidFill>
                <a:ea typeface="맑은 고딕"/>
              </a:rPr>
              <a:t>User</a:t>
            </a:r>
            <a:endParaRPr lang="ko-KR" altLang="en-US" sz="1400">
              <a:solidFill>
                <a:schemeClr val="tx2"/>
              </a:solidFill>
              <a:ea typeface="맑은 고딕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620125" y="4231506"/>
            <a:ext cx="1129952" cy="1129952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err="1">
                <a:solidFill>
                  <a:schemeClr val="tx2"/>
                </a:solidFill>
                <a:ea typeface="맑은 고딕"/>
              </a:rPr>
              <a:t>Kakao</a:t>
            </a:r>
          </a:p>
          <a:p>
            <a:pPr algn="ctr"/>
            <a:r>
              <a:rPr lang="ko-KR" altLang="en-US" sz="1400" err="1">
                <a:solidFill>
                  <a:schemeClr val="tx2"/>
                </a:solidFill>
                <a:ea typeface="맑은 고딕"/>
              </a:rPr>
              <a:t>User</a:t>
            </a:r>
          </a:p>
        </p:txBody>
      </p:sp>
      <p:sp>
        <p:nvSpPr>
          <p:cNvPr id="28" name="타원 27"/>
          <p:cNvSpPr/>
          <p:nvPr/>
        </p:nvSpPr>
        <p:spPr>
          <a:xfrm>
            <a:off x="8620125" y="3472192"/>
            <a:ext cx="1129952" cy="1129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err="1">
                <a:solidFill>
                  <a:schemeClr val="tx2"/>
                </a:solidFill>
                <a:ea typeface="맑은 고딕"/>
              </a:rPr>
              <a:t>User</a:t>
            </a:r>
          </a:p>
        </p:txBody>
      </p:sp>
      <p:sp>
        <p:nvSpPr>
          <p:cNvPr id="30" name="타원 29"/>
          <p:cNvSpPr/>
          <p:nvPr/>
        </p:nvSpPr>
        <p:spPr>
          <a:xfrm>
            <a:off x="10576810" y="3470200"/>
            <a:ext cx="1129952" cy="11299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solidFill>
                  <a:schemeClr val="tx2"/>
                </a:solidFill>
                <a:ea typeface="맑은 고딕"/>
              </a:rPr>
              <a:t>Login</a:t>
            </a: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471885" y="3695868"/>
            <a:ext cx="556502" cy="659566"/>
            <a:chOff x="2536" y="613"/>
            <a:chExt cx="2608" cy="3091"/>
          </a:xfrm>
          <a:solidFill>
            <a:srgbClr val="212121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3151" y="613"/>
              <a:ext cx="1378" cy="1834"/>
            </a:xfrm>
            <a:custGeom>
              <a:avLst/>
              <a:gdLst>
                <a:gd name="T0" fmla="*/ 449 w 4135"/>
                <a:gd name="T1" fmla="*/ 4088 h 5500"/>
                <a:gd name="T2" fmla="*/ 567 w 4135"/>
                <a:gd name="T3" fmla="*/ 4417 h 5500"/>
                <a:gd name="T4" fmla="*/ 753 w 4135"/>
                <a:gd name="T5" fmla="*/ 4739 h 5500"/>
                <a:gd name="T6" fmla="*/ 1004 w 4135"/>
                <a:gd name="T7" fmla="*/ 5036 h 5500"/>
                <a:gd name="T8" fmla="*/ 1316 w 4135"/>
                <a:gd name="T9" fmla="*/ 5279 h 5500"/>
                <a:gd name="T10" fmla="*/ 1623 w 4135"/>
                <a:gd name="T11" fmla="*/ 5425 h 5500"/>
                <a:gd name="T12" fmla="*/ 1898 w 4135"/>
                <a:gd name="T13" fmla="*/ 5490 h 5500"/>
                <a:gd name="T14" fmla="*/ 2234 w 4135"/>
                <a:gd name="T15" fmla="*/ 5490 h 5500"/>
                <a:gd name="T16" fmla="*/ 2509 w 4135"/>
                <a:gd name="T17" fmla="*/ 5423 h 5500"/>
                <a:gd name="T18" fmla="*/ 2811 w 4135"/>
                <a:gd name="T19" fmla="*/ 5277 h 5500"/>
                <a:gd name="T20" fmla="*/ 3124 w 4135"/>
                <a:gd name="T21" fmla="*/ 5033 h 5500"/>
                <a:gd name="T22" fmla="*/ 3376 w 4135"/>
                <a:gd name="T23" fmla="*/ 4738 h 5500"/>
                <a:gd name="T24" fmla="*/ 3565 w 4135"/>
                <a:gd name="T25" fmla="*/ 4415 h 5500"/>
                <a:gd name="T26" fmla="*/ 3686 w 4135"/>
                <a:gd name="T27" fmla="*/ 4088 h 5500"/>
                <a:gd name="T28" fmla="*/ 3736 w 4135"/>
                <a:gd name="T29" fmla="*/ 3929 h 5500"/>
                <a:gd name="T30" fmla="*/ 3854 w 4135"/>
                <a:gd name="T31" fmla="*/ 3835 h 5500"/>
                <a:gd name="T32" fmla="*/ 3989 w 4135"/>
                <a:gd name="T33" fmla="*/ 3560 h 5500"/>
                <a:gd name="T34" fmla="*/ 4093 w 4135"/>
                <a:gd name="T35" fmla="*/ 3217 h 5500"/>
                <a:gd name="T36" fmla="*/ 4119 w 4135"/>
                <a:gd name="T37" fmla="*/ 2774 h 5500"/>
                <a:gd name="T38" fmla="*/ 3981 w 4135"/>
                <a:gd name="T39" fmla="*/ 2627 h 5500"/>
                <a:gd name="T40" fmla="*/ 3912 w 4135"/>
                <a:gd name="T41" fmla="*/ 2556 h 5500"/>
                <a:gd name="T42" fmla="*/ 3982 w 4135"/>
                <a:gd name="T43" fmla="*/ 2212 h 5500"/>
                <a:gd name="T44" fmla="*/ 4002 w 4135"/>
                <a:gd name="T45" fmla="*/ 1498 h 5500"/>
                <a:gd name="T46" fmla="*/ 3883 w 4135"/>
                <a:gd name="T47" fmla="*/ 1045 h 5500"/>
                <a:gd name="T48" fmla="*/ 3697 w 4135"/>
                <a:gd name="T49" fmla="*/ 798 h 5500"/>
                <a:gd name="T50" fmla="*/ 3495 w 4135"/>
                <a:gd name="T51" fmla="*/ 682 h 5500"/>
                <a:gd name="T52" fmla="*/ 3420 w 4135"/>
                <a:gd name="T53" fmla="*/ 661 h 5500"/>
                <a:gd name="T54" fmla="*/ 3207 w 4135"/>
                <a:gd name="T55" fmla="*/ 407 h 5500"/>
                <a:gd name="T56" fmla="*/ 2939 w 4135"/>
                <a:gd name="T57" fmla="*/ 217 h 5500"/>
                <a:gd name="T58" fmla="*/ 2690 w 4135"/>
                <a:gd name="T59" fmla="*/ 99 h 5500"/>
                <a:gd name="T60" fmla="*/ 2317 w 4135"/>
                <a:gd name="T61" fmla="*/ 10 h 5500"/>
                <a:gd name="T62" fmla="*/ 1943 w 4135"/>
                <a:gd name="T63" fmla="*/ 6 h 5500"/>
                <a:gd name="T64" fmla="*/ 1639 w 4135"/>
                <a:gd name="T65" fmla="*/ 52 h 5500"/>
                <a:gd name="T66" fmla="*/ 1371 w 4135"/>
                <a:gd name="T67" fmla="*/ 151 h 5500"/>
                <a:gd name="T68" fmla="*/ 1107 w 4135"/>
                <a:gd name="T69" fmla="*/ 305 h 5500"/>
                <a:gd name="T70" fmla="*/ 816 w 4135"/>
                <a:gd name="T71" fmla="*/ 524 h 5500"/>
                <a:gd name="T72" fmla="*/ 579 w 4135"/>
                <a:gd name="T73" fmla="*/ 762 h 5500"/>
                <a:gd name="T74" fmla="*/ 334 w 4135"/>
                <a:gd name="T75" fmla="*/ 1109 h 5500"/>
                <a:gd name="T76" fmla="*/ 188 w 4135"/>
                <a:gd name="T77" fmla="*/ 1466 h 5500"/>
                <a:gd name="T78" fmla="*/ 141 w 4135"/>
                <a:gd name="T79" fmla="*/ 1680 h 5500"/>
                <a:gd name="T80" fmla="*/ 155 w 4135"/>
                <a:gd name="T81" fmla="*/ 2254 h 5500"/>
                <a:gd name="T82" fmla="*/ 223 w 4135"/>
                <a:gd name="T83" fmla="*/ 2559 h 5500"/>
                <a:gd name="T84" fmla="*/ 154 w 4135"/>
                <a:gd name="T85" fmla="*/ 2628 h 5500"/>
                <a:gd name="T86" fmla="*/ 15 w 4135"/>
                <a:gd name="T87" fmla="*/ 2776 h 5500"/>
                <a:gd name="T88" fmla="*/ 41 w 4135"/>
                <a:gd name="T89" fmla="*/ 3220 h 5500"/>
                <a:gd name="T90" fmla="*/ 145 w 4135"/>
                <a:gd name="T91" fmla="*/ 3560 h 5500"/>
                <a:gd name="T92" fmla="*/ 282 w 4135"/>
                <a:gd name="T93" fmla="*/ 3835 h 5500"/>
                <a:gd name="T94" fmla="*/ 400 w 4135"/>
                <a:gd name="T95" fmla="*/ 3929 h 5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35" h="5500">
                  <a:moveTo>
                    <a:pt x="417" y="3931"/>
                  </a:moveTo>
                  <a:lnTo>
                    <a:pt x="426" y="3983"/>
                  </a:lnTo>
                  <a:lnTo>
                    <a:pt x="449" y="4088"/>
                  </a:lnTo>
                  <a:lnTo>
                    <a:pt x="481" y="4196"/>
                  </a:lnTo>
                  <a:lnTo>
                    <a:pt x="521" y="4306"/>
                  </a:lnTo>
                  <a:lnTo>
                    <a:pt x="567" y="4417"/>
                  </a:lnTo>
                  <a:lnTo>
                    <a:pt x="622" y="4526"/>
                  </a:lnTo>
                  <a:lnTo>
                    <a:pt x="684" y="4634"/>
                  </a:lnTo>
                  <a:lnTo>
                    <a:pt x="753" y="4739"/>
                  </a:lnTo>
                  <a:lnTo>
                    <a:pt x="829" y="4843"/>
                  </a:lnTo>
                  <a:lnTo>
                    <a:pt x="913" y="4941"/>
                  </a:lnTo>
                  <a:lnTo>
                    <a:pt x="1004" y="5036"/>
                  </a:lnTo>
                  <a:lnTo>
                    <a:pt x="1102" y="5124"/>
                  </a:lnTo>
                  <a:lnTo>
                    <a:pt x="1205" y="5205"/>
                  </a:lnTo>
                  <a:lnTo>
                    <a:pt x="1316" y="5279"/>
                  </a:lnTo>
                  <a:lnTo>
                    <a:pt x="1434" y="5344"/>
                  </a:lnTo>
                  <a:lnTo>
                    <a:pt x="1558" y="5400"/>
                  </a:lnTo>
                  <a:lnTo>
                    <a:pt x="1623" y="5425"/>
                  </a:lnTo>
                  <a:lnTo>
                    <a:pt x="1678" y="5442"/>
                  </a:lnTo>
                  <a:lnTo>
                    <a:pt x="1787" y="5471"/>
                  </a:lnTo>
                  <a:lnTo>
                    <a:pt x="1898" y="5490"/>
                  </a:lnTo>
                  <a:lnTo>
                    <a:pt x="2010" y="5500"/>
                  </a:lnTo>
                  <a:lnTo>
                    <a:pt x="2123" y="5500"/>
                  </a:lnTo>
                  <a:lnTo>
                    <a:pt x="2234" y="5490"/>
                  </a:lnTo>
                  <a:lnTo>
                    <a:pt x="2346" y="5471"/>
                  </a:lnTo>
                  <a:lnTo>
                    <a:pt x="2455" y="5442"/>
                  </a:lnTo>
                  <a:lnTo>
                    <a:pt x="2509" y="5423"/>
                  </a:lnTo>
                  <a:lnTo>
                    <a:pt x="2572" y="5399"/>
                  </a:lnTo>
                  <a:lnTo>
                    <a:pt x="2695" y="5343"/>
                  </a:lnTo>
                  <a:lnTo>
                    <a:pt x="2811" y="5277"/>
                  </a:lnTo>
                  <a:lnTo>
                    <a:pt x="2922" y="5203"/>
                  </a:lnTo>
                  <a:lnTo>
                    <a:pt x="3026" y="5121"/>
                  </a:lnTo>
                  <a:lnTo>
                    <a:pt x="3124" y="5033"/>
                  </a:lnTo>
                  <a:lnTo>
                    <a:pt x="3215" y="4940"/>
                  </a:lnTo>
                  <a:lnTo>
                    <a:pt x="3300" y="4840"/>
                  </a:lnTo>
                  <a:lnTo>
                    <a:pt x="3376" y="4738"/>
                  </a:lnTo>
                  <a:lnTo>
                    <a:pt x="3446" y="4631"/>
                  </a:lnTo>
                  <a:lnTo>
                    <a:pt x="3510" y="4525"/>
                  </a:lnTo>
                  <a:lnTo>
                    <a:pt x="3565" y="4415"/>
                  </a:lnTo>
                  <a:lnTo>
                    <a:pt x="3613" y="4306"/>
                  </a:lnTo>
                  <a:lnTo>
                    <a:pt x="3652" y="4196"/>
                  </a:lnTo>
                  <a:lnTo>
                    <a:pt x="3686" y="4088"/>
                  </a:lnTo>
                  <a:lnTo>
                    <a:pt x="3710" y="3983"/>
                  </a:lnTo>
                  <a:lnTo>
                    <a:pt x="3719" y="3931"/>
                  </a:lnTo>
                  <a:lnTo>
                    <a:pt x="3736" y="3929"/>
                  </a:lnTo>
                  <a:lnTo>
                    <a:pt x="3773" y="3913"/>
                  </a:lnTo>
                  <a:lnTo>
                    <a:pt x="3812" y="3882"/>
                  </a:lnTo>
                  <a:lnTo>
                    <a:pt x="3854" y="3835"/>
                  </a:lnTo>
                  <a:lnTo>
                    <a:pt x="3899" y="3766"/>
                  </a:lnTo>
                  <a:lnTo>
                    <a:pt x="3943" y="3675"/>
                  </a:lnTo>
                  <a:lnTo>
                    <a:pt x="3989" y="3560"/>
                  </a:lnTo>
                  <a:lnTo>
                    <a:pt x="4038" y="3416"/>
                  </a:lnTo>
                  <a:lnTo>
                    <a:pt x="4063" y="3332"/>
                  </a:lnTo>
                  <a:lnTo>
                    <a:pt x="4093" y="3217"/>
                  </a:lnTo>
                  <a:lnTo>
                    <a:pt x="4128" y="3028"/>
                  </a:lnTo>
                  <a:lnTo>
                    <a:pt x="4135" y="2883"/>
                  </a:lnTo>
                  <a:lnTo>
                    <a:pt x="4119" y="2774"/>
                  </a:lnTo>
                  <a:lnTo>
                    <a:pt x="4084" y="2699"/>
                  </a:lnTo>
                  <a:lnTo>
                    <a:pt x="4037" y="2651"/>
                  </a:lnTo>
                  <a:lnTo>
                    <a:pt x="3981" y="2627"/>
                  </a:lnTo>
                  <a:lnTo>
                    <a:pt x="3920" y="2619"/>
                  </a:lnTo>
                  <a:lnTo>
                    <a:pt x="3890" y="2621"/>
                  </a:lnTo>
                  <a:lnTo>
                    <a:pt x="3912" y="2556"/>
                  </a:lnTo>
                  <a:lnTo>
                    <a:pt x="3946" y="2426"/>
                  </a:lnTo>
                  <a:lnTo>
                    <a:pt x="3959" y="2362"/>
                  </a:lnTo>
                  <a:lnTo>
                    <a:pt x="3982" y="2212"/>
                  </a:lnTo>
                  <a:lnTo>
                    <a:pt x="4010" y="1941"/>
                  </a:lnTo>
                  <a:lnTo>
                    <a:pt x="4015" y="1704"/>
                  </a:lnTo>
                  <a:lnTo>
                    <a:pt x="4002" y="1498"/>
                  </a:lnTo>
                  <a:lnTo>
                    <a:pt x="3975" y="1320"/>
                  </a:lnTo>
                  <a:lnTo>
                    <a:pt x="3935" y="1171"/>
                  </a:lnTo>
                  <a:lnTo>
                    <a:pt x="3883" y="1045"/>
                  </a:lnTo>
                  <a:lnTo>
                    <a:pt x="3825" y="943"/>
                  </a:lnTo>
                  <a:lnTo>
                    <a:pt x="3762" y="861"/>
                  </a:lnTo>
                  <a:lnTo>
                    <a:pt x="3697" y="798"/>
                  </a:lnTo>
                  <a:lnTo>
                    <a:pt x="3634" y="750"/>
                  </a:lnTo>
                  <a:lnTo>
                    <a:pt x="3575" y="716"/>
                  </a:lnTo>
                  <a:lnTo>
                    <a:pt x="3495" y="682"/>
                  </a:lnTo>
                  <a:lnTo>
                    <a:pt x="3431" y="670"/>
                  </a:lnTo>
                  <a:lnTo>
                    <a:pt x="3425" y="668"/>
                  </a:lnTo>
                  <a:lnTo>
                    <a:pt x="3420" y="661"/>
                  </a:lnTo>
                  <a:lnTo>
                    <a:pt x="3366" y="579"/>
                  </a:lnTo>
                  <a:lnTo>
                    <a:pt x="3284" y="482"/>
                  </a:lnTo>
                  <a:lnTo>
                    <a:pt x="3207" y="407"/>
                  </a:lnTo>
                  <a:lnTo>
                    <a:pt x="3115" y="331"/>
                  </a:lnTo>
                  <a:lnTo>
                    <a:pt x="3003" y="255"/>
                  </a:lnTo>
                  <a:lnTo>
                    <a:pt x="2939" y="217"/>
                  </a:lnTo>
                  <a:lnTo>
                    <a:pt x="2893" y="191"/>
                  </a:lnTo>
                  <a:lnTo>
                    <a:pt x="2797" y="142"/>
                  </a:lnTo>
                  <a:lnTo>
                    <a:pt x="2690" y="99"/>
                  </a:lnTo>
                  <a:lnTo>
                    <a:pt x="2575" y="62"/>
                  </a:lnTo>
                  <a:lnTo>
                    <a:pt x="2451" y="32"/>
                  </a:lnTo>
                  <a:lnTo>
                    <a:pt x="2317" y="10"/>
                  </a:lnTo>
                  <a:lnTo>
                    <a:pt x="2175" y="0"/>
                  </a:lnTo>
                  <a:lnTo>
                    <a:pt x="2022" y="0"/>
                  </a:lnTo>
                  <a:lnTo>
                    <a:pt x="1943" y="6"/>
                  </a:lnTo>
                  <a:lnTo>
                    <a:pt x="1889" y="8"/>
                  </a:lnTo>
                  <a:lnTo>
                    <a:pt x="1787" y="21"/>
                  </a:lnTo>
                  <a:lnTo>
                    <a:pt x="1639" y="52"/>
                  </a:lnTo>
                  <a:lnTo>
                    <a:pt x="1545" y="80"/>
                  </a:lnTo>
                  <a:lnTo>
                    <a:pt x="1485" y="102"/>
                  </a:lnTo>
                  <a:lnTo>
                    <a:pt x="1371" y="151"/>
                  </a:lnTo>
                  <a:lnTo>
                    <a:pt x="1261" y="207"/>
                  </a:lnTo>
                  <a:lnTo>
                    <a:pt x="1156" y="272"/>
                  </a:lnTo>
                  <a:lnTo>
                    <a:pt x="1107" y="305"/>
                  </a:lnTo>
                  <a:lnTo>
                    <a:pt x="1047" y="344"/>
                  </a:lnTo>
                  <a:lnTo>
                    <a:pt x="929" y="430"/>
                  </a:lnTo>
                  <a:lnTo>
                    <a:pt x="816" y="524"/>
                  </a:lnTo>
                  <a:lnTo>
                    <a:pt x="708" y="625"/>
                  </a:lnTo>
                  <a:lnTo>
                    <a:pt x="658" y="678"/>
                  </a:lnTo>
                  <a:lnTo>
                    <a:pt x="579" y="762"/>
                  </a:lnTo>
                  <a:lnTo>
                    <a:pt x="466" y="901"/>
                  </a:lnTo>
                  <a:lnTo>
                    <a:pt x="397" y="1002"/>
                  </a:lnTo>
                  <a:lnTo>
                    <a:pt x="334" y="1109"/>
                  </a:lnTo>
                  <a:lnTo>
                    <a:pt x="278" y="1221"/>
                  </a:lnTo>
                  <a:lnTo>
                    <a:pt x="229" y="1341"/>
                  </a:lnTo>
                  <a:lnTo>
                    <a:pt x="188" y="1466"/>
                  </a:lnTo>
                  <a:lnTo>
                    <a:pt x="171" y="1531"/>
                  </a:lnTo>
                  <a:lnTo>
                    <a:pt x="160" y="1580"/>
                  </a:lnTo>
                  <a:lnTo>
                    <a:pt x="141" y="1680"/>
                  </a:lnTo>
                  <a:lnTo>
                    <a:pt x="126" y="1832"/>
                  </a:lnTo>
                  <a:lnTo>
                    <a:pt x="129" y="2039"/>
                  </a:lnTo>
                  <a:lnTo>
                    <a:pt x="155" y="2254"/>
                  </a:lnTo>
                  <a:lnTo>
                    <a:pt x="175" y="2365"/>
                  </a:lnTo>
                  <a:lnTo>
                    <a:pt x="188" y="2429"/>
                  </a:lnTo>
                  <a:lnTo>
                    <a:pt x="223" y="2559"/>
                  </a:lnTo>
                  <a:lnTo>
                    <a:pt x="245" y="2624"/>
                  </a:lnTo>
                  <a:lnTo>
                    <a:pt x="214" y="2621"/>
                  </a:lnTo>
                  <a:lnTo>
                    <a:pt x="154" y="2628"/>
                  </a:lnTo>
                  <a:lnTo>
                    <a:pt x="96" y="2653"/>
                  </a:lnTo>
                  <a:lnTo>
                    <a:pt x="49" y="2700"/>
                  </a:lnTo>
                  <a:lnTo>
                    <a:pt x="15" y="2776"/>
                  </a:lnTo>
                  <a:lnTo>
                    <a:pt x="0" y="2884"/>
                  </a:lnTo>
                  <a:lnTo>
                    <a:pt x="7" y="3030"/>
                  </a:lnTo>
                  <a:lnTo>
                    <a:pt x="41" y="3220"/>
                  </a:lnTo>
                  <a:lnTo>
                    <a:pt x="72" y="3334"/>
                  </a:lnTo>
                  <a:lnTo>
                    <a:pt x="96" y="3417"/>
                  </a:lnTo>
                  <a:lnTo>
                    <a:pt x="145" y="3560"/>
                  </a:lnTo>
                  <a:lnTo>
                    <a:pt x="193" y="3677"/>
                  </a:lnTo>
                  <a:lnTo>
                    <a:pt x="237" y="3766"/>
                  </a:lnTo>
                  <a:lnTo>
                    <a:pt x="282" y="3835"/>
                  </a:lnTo>
                  <a:lnTo>
                    <a:pt x="322" y="3882"/>
                  </a:lnTo>
                  <a:lnTo>
                    <a:pt x="363" y="3913"/>
                  </a:lnTo>
                  <a:lnTo>
                    <a:pt x="400" y="3929"/>
                  </a:lnTo>
                  <a:lnTo>
                    <a:pt x="417" y="39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2536" y="2370"/>
              <a:ext cx="2608" cy="1334"/>
            </a:xfrm>
            <a:custGeom>
              <a:avLst/>
              <a:gdLst>
                <a:gd name="T0" fmla="*/ 6989 w 7824"/>
                <a:gd name="T1" fmla="*/ 787 h 4004"/>
                <a:gd name="T2" fmla="*/ 6551 w 7824"/>
                <a:gd name="T3" fmla="*/ 644 h 4004"/>
                <a:gd name="T4" fmla="*/ 5947 w 7824"/>
                <a:gd name="T5" fmla="*/ 378 h 4004"/>
                <a:gd name="T6" fmla="*/ 5514 w 7824"/>
                <a:gd name="T7" fmla="*/ 137 h 4004"/>
                <a:gd name="T8" fmla="*/ 5302 w 7824"/>
                <a:gd name="T9" fmla="*/ 0 h 4004"/>
                <a:gd name="T10" fmla="*/ 4562 w 7824"/>
                <a:gd name="T11" fmla="*/ 2339 h 4004"/>
                <a:gd name="T12" fmla="*/ 4458 w 7824"/>
                <a:gd name="T13" fmla="*/ 2649 h 4004"/>
                <a:gd name="T14" fmla="*/ 4202 w 7824"/>
                <a:gd name="T15" fmla="*/ 1613 h 4004"/>
                <a:gd name="T16" fmla="*/ 4389 w 7824"/>
                <a:gd name="T17" fmla="*/ 1268 h 4004"/>
                <a:gd name="T18" fmla="*/ 4449 w 7824"/>
                <a:gd name="T19" fmla="*/ 1011 h 4004"/>
                <a:gd name="T20" fmla="*/ 4415 w 7824"/>
                <a:gd name="T21" fmla="*/ 831 h 4004"/>
                <a:gd name="T22" fmla="*/ 4315 w 7824"/>
                <a:gd name="T23" fmla="*/ 713 h 4004"/>
                <a:gd name="T24" fmla="*/ 4184 w 7824"/>
                <a:gd name="T25" fmla="*/ 646 h 4004"/>
                <a:gd name="T26" fmla="*/ 4020 w 7824"/>
                <a:gd name="T27" fmla="*/ 610 h 4004"/>
                <a:gd name="T28" fmla="*/ 3913 w 7824"/>
                <a:gd name="T29" fmla="*/ 605 h 4004"/>
                <a:gd name="T30" fmla="*/ 3805 w 7824"/>
                <a:gd name="T31" fmla="*/ 610 h 4004"/>
                <a:gd name="T32" fmla="*/ 3643 w 7824"/>
                <a:gd name="T33" fmla="*/ 646 h 4004"/>
                <a:gd name="T34" fmla="*/ 3510 w 7824"/>
                <a:gd name="T35" fmla="*/ 713 h 4004"/>
                <a:gd name="T36" fmla="*/ 3411 w 7824"/>
                <a:gd name="T37" fmla="*/ 831 h 4004"/>
                <a:gd name="T38" fmla="*/ 3376 w 7824"/>
                <a:gd name="T39" fmla="*/ 1011 h 4004"/>
                <a:gd name="T40" fmla="*/ 3437 w 7824"/>
                <a:gd name="T41" fmla="*/ 1268 h 4004"/>
                <a:gd name="T42" fmla="*/ 3624 w 7824"/>
                <a:gd name="T43" fmla="*/ 1613 h 4004"/>
                <a:gd name="T44" fmla="*/ 3368 w 7824"/>
                <a:gd name="T45" fmla="*/ 2649 h 4004"/>
                <a:gd name="T46" fmla="*/ 3264 w 7824"/>
                <a:gd name="T47" fmla="*/ 2339 h 4004"/>
                <a:gd name="T48" fmla="*/ 2522 w 7824"/>
                <a:gd name="T49" fmla="*/ 0 h 4004"/>
                <a:gd name="T50" fmla="*/ 2310 w 7824"/>
                <a:gd name="T51" fmla="*/ 137 h 4004"/>
                <a:gd name="T52" fmla="*/ 1877 w 7824"/>
                <a:gd name="T53" fmla="*/ 378 h 4004"/>
                <a:gd name="T54" fmla="*/ 1273 w 7824"/>
                <a:gd name="T55" fmla="*/ 644 h 4004"/>
                <a:gd name="T56" fmla="*/ 835 w 7824"/>
                <a:gd name="T57" fmla="*/ 787 h 4004"/>
                <a:gd name="T58" fmla="*/ 677 w 7824"/>
                <a:gd name="T59" fmla="*/ 830 h 4004"/>
                <a:gd name="T60" fmla="*/ 449 w 7824"/>
                <a:gd name="T61" fmla="*/ 942 h 4004"/>
                <a:gd name="T62" fmla="*/ 278 w 7824"/>
                <a:gd name="T63" fmla="*/ 1099 h 4004"/>
                <a:gd name="T64" fmla="*/ 154 w 7824"/>
                <a:gd name="T65" fmla="*/ 1291 h 4004"/>
                <a:gd name="T66" fmla="*/ 73 w 7824"/>
                <a:gd name="T67" fmla="*/ 1502 h 4004"/>
                <a:gd name="T68" fmla="*/ 16 w 7824"/>
                <a:gd name="T69" fmla="*/ 1776 h 4004"/>
                <a:gd name="T70" fmla="*/ 1 w 7824"/>
                <a:gd name="T71" fmla="*/ 2176 h 4004"/>
                <a:gd name="T72" fmla="*/ 12 w 7824"/>
                <a:gd name="T73" fmla="*/ 2329 h 4004"/>
                <a:gd name="T74" fmla="*/ 75 w 7824"/>
                <a:gd name="T75" fmla="*/ 2971 h 4004"/>
                <a:gd name="T76" fmla="*/ 135 w 7824"/>
                <a:gd name="T77" fmla="*/ 3104 h 4004"/>
                <a:gd name="T78" fmla="*/ 766 w 7824"/>
                <a:gd name="T79" fmla="*/ 3409 h 4004"/>
                <a:gd name="T80" fmla="*/ 1230 w 7824"/>
                <a:gd name="T81" fmla="*/ 3582 h 4004"/>
                <a:gd name="T82" fmla="*/ 1805 w 7824"/>
                <a:gd name="T83" fmla="*/ 3749 h 4004"/>
                <a:gd name="T84" fmla="*/ 2485 w 7824"/>
                <a:gd name="T85" fmla="*/ 3890 h 4004"/>
                <a:gd name="T86" fmla="*/ 3265 w 7824"/>
                <a:gd name="T87" fmla="*/ 3981 h 4004"/>
                <a:gd name="T88" fmla="*/ 3913 w 7824"/>
                <a:gd name="T89" fmla="*/ 4004 h 4004"/>
                <a:gd name="T90" fmla="*/ 4562 w 7824"/>
                <a:gd name="T91" fmla="*/ 3982 h 4004"/>
                <a:gd name="T92" fmla="*/ 5341 w 7824"/>
                <a:gd name="T93" fmla="*/ 3890 h 4004"/>
                <a:gd name="T94" fmla="*/ 6021 w 7824"/>
                <a:gd name="T95" fmla="*/ 3750 h 4004"/>
                <a:gd name="T96" fmla="*/ 6595 w 7824"/>
                <a:gd name="T97" fmla="*/ 3583 h 4004"/>
                <a:gd name="T98" fmla="*/ 7059 w 7824"/>
                <a:gd name="T99" fmla="*/ 3411 h 4004"/>
                <a:gd name="T100" fmla="*/ 7690 w 7824"/>
                <a:gd name="T101" fmla="*/ 3104 h 4004"/>
                <a:gd name="T102" fmla="*/ 7751 w 7824"/>
                <a:gd name="T103" fmla="*/ 2971 h 4004"/>
                <a:gd name="T104" fmla="*/ 7814 w 7824"/>
                <a:gd name="T105" fmla="*/ 2329 h 4004"/>
                <a:gd name="T106" fmla="*/ 7824 w 7824"/>
                <a:gd name="T107" fmla="*/ 2176 h 4004"/>
                <a:gd name="T108" fmla="*/ 7808 w 7824"/>
                <a:gd name="T109" fmla="*/ 1776 h 4004"/>
                <a:gd name="T110" fmla="*/ 7752 w 7824"/>
                <a:gd name="T111" fmla="*/ 1502 h 4004"/>
                <a:gd name="T112" fmla="*/ 7670 w 7824"/>
                <a:gd name="T113" fmla="*/ 1291 h 4004"/>
                <a:gd name="T114" fmla="*/ 7546 w 7824"/>
                <a:gd name="T115" fmla="*/ 1099 h 4004"/>
                <a:gd name="T116" fmla="*/ 7375 w 7824"/>
                <a:gd name="T117" fmla="*/ 942 h 4004"/>
                <a:gd name="T118" fmla="*/ 7147 w 7824"/>
                <a:gd name="T119" fmla="*/ 830 h 4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24" h="4004">
                  <a:moveTo>
                    <a:pt x="7079" y="811"/>
                  </a:moveTo>
                  <a:lnTo>
                    <a:pt x="6989" y="787"/>
                  </a:lnTo>
                  <a:lnTo>
                    <a:pt x="6809" y="733"/>
                  </a:lnTo>
                  <a:lnTo>
                    <a:pt x="6551" y="644"/>
                  </a:lnTo>
                  <a:lnTo>
                    <a:pt x="6231" y="512"/>
                  </a:lnTo>
                  <a:lnTo>
                    <a:pt x="5947" y="378"/>
                  </a:lnTo>
                  <a:lnTo>
                    <a:pt x="5705" y="248"/>
                  </a:lnTo>
                  <a:lnTo>
                    <a:pt x="5514" y="137"/>
                  </a:lnTo>
                  <a:lnTo>
                    <a:pt x="5326" y="18"/>
                  </a:lnTo>
                  <a:lnTo>
                    <a:pt x="5302" y="0"/>
                  </a:lnTo>
                  <a:lnTo>
                    <a:pt x="4680" y="1969"/>
                  </a:lnTo>
                  <a:lnTo>
                    <a:pt x="4562" y="2339"/>
                  </a:lnTo>
                  <a:lnTo>
                    <a:pt x="4560" y="2333"/>
                  </a:lnTo>
                  <a:lnTo>
                    <a:pt x="4458" y="2649"/>
                  </a:lnTo>
                  <a:lnTo>
                    <a:pt x="4129" y="1717"/>
                  </a:lnTo>
                  <a:lnTo>
                    <a:pt x="4202" y="1613"/>
                  </a:lnTo>
                  <a:lnTo>
                    <a:pt x="4314" y="1429"/>
                  </a:lnTo>
                  <a:lnTo>
                    <a:pt x="4389" y="1268"/>
                  </a:lnTo>
                  <a:lnTo>
                    <a:pt x="4433" y="1129"/>
                  </a:lnTo>
                  <a:lnTo>
                    <a:pt x="4449" y="1011"/>
                  </a:lnTo>
                  <a:lnTo>
                    <a:pt x="4442" y="912"/>
                  </a:lnTo>
                  <a:lnTo>
                    <a:pt x="4415" y="831"/>
                  </a:lnTo>
                  <a:lnTo>
                    <a:pt x="4371" y="765"/>
                  </a:lnTo>
                  <a:lnTo>
                    <a:pt x="4315" y="713"/>
                  </a:lnTo>
                  <a:lnTo>
                    <a:pt x="4252" y="674"/>
                  </a:lnTo>
                  <a:lnTo>
                    <a:pt x="4184" y="646"/>
                  </a:lnTo>
                  <a:lnTo>
                    <a:pt x="4115" y="627"/>
                  </a:lnTo>
                  <a:lnTo>
                    <a:pt x="4020" y="610"/>
                  </a:lnTo>
                  <a:lnTo>
                    <a:pt x="3931" y="605"/>
                  </a:lnTo>
                  <a:lnTo>
                    <a:pt x="3913" y="605"/>
                  </a:lnTo>
                  <a:lnTo>
                    <a:pt x="3896" y="605"/>
                  </a:lnTo>
                  <a:lnTo>
                    <a:pt x="3805" y="610"/>
                  </a:lnTo>
                  <a:lnTo>
                    <a:pt x="3710" y="627"/>
                  </a:lnTo>
                  <a:lnTo>
                    <a:pt x="3643" y="646"/>
                  </a:lnTo>
                  <a:lnTo>
                    <a:pt x="3574" y="674"/>
                  </a:lnTo>
                  <a:lnTo>
                    <a:pt x="3510" y="713"/>
                  </a:lnTo>
                  <a:lnTo>
                    <a:pt x="3455" y="765"/>
                  </a:lnTo>
                  <a:lnTo>
                    <a:pt x="3411" y="831"/>
                  </a:lnTo>
                  <a:lnTo>
                    <a:pt x="3383" y="912"/>
                  </a:lnTo>
                  <a:lnTo>
                    <a:pt x="3376" y="1011"/>
                  </a:lnTo>
                  <a:lnTo>
                    <a:pt x="3392" y="1129"/>
                  </a:lnTo>
                  <a:lnTo>
                    <a:pt x="3437" y="1268"/>
                  </a:lnTo>
                  <a:lnTo>
                    <a:pt x="3512" y="1429"/>
                  </a:lnTo>
                  <a:lnTo>
                    <a:pt x="3624" y="1613"/>
                  </a:lnTo>
                  <a:lnTo>
                    <a:pt x="3696" y="1717"/>
                  </a:lnTo>
                  <a:lnTo>
                    <a:pt x="3368" y="2649"/>
                  </a:lnTo>
                  <a:lnTo>
                    <a:pt x="3265" y="2333"/>
                  </a:lnTo>
                  <a:lnTo>
                    <a:pt x="3264" y="2339"/>
                  </a:lnTo>
                  <a:lnTo>
                    <a:pt x="3147" y="1969"/>
                  </a:lnTo>
                  <a:lnTo>
                    <a:pt x="2522" y="0"/>
                  </a:lnTo>
                  <a:lnTo>
                    <a:pt x="2498" y="18"/>
                  </a:lnTo>
                  <a:lnTo>
                    <a:pt x="2310" y="137"/>
                  </a:lnTo>
                  <a:lnTo>
                    <a:pt x="2119" y="248"/>
                  </a:lnTo>
                  <a:lnTo>
                    <a:pt x="1877" y="378"/>
                  </a:lnTo>
                  <a:lnTo>
                    <a:pt x="1593" y="512"/>
                  </a:lnTo>
                  <a:lnTo>
                    <a:pt x="1273" y="644"/>
                  </a:lnTo>
                  <a:lnTo>
                    <a:pt x="1015" y="733"/>
                  </a:lnTo>
                  <a:lnTo>
                    <a:pt x="835" y="787"/>
                  </a:lnTo>
                  <a:lnTo>
                    <a:pt x="745" y="811"/>
                  </a:lnTo>
                  <a:lnTo>
                    <a:pt x="677" y="830"/>
                  </a:lnTo>
                  <a:lnTo>
                    <a:pt x="556" y="879"/>
                  </a:lnTo>
                  <a:lnTo>
                    <a:pt x="449" y="942"/>
                  </a:lnTo>
                  <a:lnTo>
                    <a:pt x="357" y="1016"/>
                  </a:lnTo>
                  <a:lnTo>
                    <a:pt x="278" y="1099"/>
                  </a:lnTo>
                  <a:lnTo>
                    <a:pt x="210" y="1191"/>
                  </a:lnTo>
                  <a:lnTo>
                    <a:pt x="154" y="1291"/>
                  </a:lnTo>
                  <a:lnTo>
                    <a:pt x="109" y="1394"/>
                  </a:lnTo>
                  <a:lnTo>
                    <a:pt x="73" y="1502"/>
                  </a:lnTo>
                  <a:lnTo>
                    <a:pt x="45" y="1612"/>
                  </a:lnTo>
                  <a:lnTo>
                    <a:pt x="16" y="1776"/>
                  </a:lnTo>
                  <a:lnTo>
                    <a:pt x="0" y="1986"/>
                  </a:lnTo>
                  <a:lnTo>
                    <a:pt x="1" y="2176"/>
                  </a:lnTo>
                  <a:lnTo>
                    <a:pt x="7" y="2258"/>
                  </a:lnTo>
                  <a:lnTo>
                    <a:pt x="12" y="2329"/>
                  </a:lnTo>
                  <a:lnTo>
                    <a:pt x="46" y="2706"/>
                  </a:lnTo>
                  <a:lnTo>
                    <a:pt x="75" y="2971"/>
                  </a:lnTo>
                  <a:lnTo>
                    <a:pt x="91" y="3075"/>
                  </a:lnTo>
                  <a:lnTo>
                    <a:pt x="135" y="3104"/>
                  </a:lnTo>
                  <a:lnTo>
                    <a:pt x="491" y="3288"/>
                  </a:lnTo>
                  <a:lnTo>
                    <a:pt x="766" y="3409"/>
                  </a:lnTo>
                  <a:lnTo>
                    <a:pt x="984" y="3496"/>
                  </a:lnTo>
                  <a:lnTo>
                    <a:pt x="1230" y="3582"/>
                  </a:lnTo>
                  <a:lnTo>
                    <a:pt x="1504" y="3668"/>
                  </a:lnTo>
                  <a:lnTo>
                    <a:pt x="1805" y="3749"/>
                  </a:lnTo>
                  <a:lnTo>
                    <a:pt x="2132" y="3824"/>
                  </a:lnTo>
                  <a:lnTo>
                    <a:pt x="2485" y="3890"/>
                  </a:lnTo>
                  <a:lnTo>
                    <a:pt x="2862" y="3943"/>
                  </a:lnTo>
                  <a:lnTo>
                    <a:pt x="3265" y="3981"/>
                  </a:lnTo>
                  <a:lnTo>
                    <a:pt x="3690" y="4003"/>
                  </a:lnTo>
                  <a:lnTo>
                    <a:pt x="3913" y="4004"/>
                  </a:lnTo>
                  <a:lnTo>
                    <a:pt x="4135" y="4003"/>
                  </a:lnTo>
                  <a:lnTo>
                    <a:pt x="4562" y="3982"/>
                  </a:lnTo>
                  <a:lnTo>
                    <a:pt x="4963" y="3943"/>
                  </a:lnTo>
                  <a:lnTo>
                    <a:pt x="5341" y="3890"/>
                  </a:lnTo>
                  <a:lnTo>
                    <a:pt x="5694" y="3825"/>
                  </a:lnTo>
                  <a:lnTo>
                    <a:pt x="6021" y="3750"/>
                  </a:lnTo>
                  <a:lnTo>
                    <a:pt x="6322" y="3668"/>
                  </a:lnTo>
                  <a:lnTo>
                    <a:pt x="6595" y="3583"/>
                  </a:lnTo>
                  <a:lnTo>
                    <a:pt x="6842" y="3496"/>
                  </a:lnTo>
                  <a:lnTo>
                    <a:pt x="7059" y="3411"/>
                  </a:lnTo>
                  <a:lnTo>
                    <a:pt x="7336" y="3288"/>
                  </a:lnTo>
                  <a:lnTo>
                    <a:pt x="7690" y="3104"/>
                  </a:lnTo>
                  <a:lnTo>
                    <a:pt x="7735" y="3075"/>
                  </a:lnTo>
                  <a:lnTo>
                    <a:pt x="7751" y="2971"/>
                  </a:lnTo>
                  <a:lnTo>
                    <a:pt x="7781" y="2706"/>
                  </a:lnTo>
                  <a:lnTo>
                    <a:pt x="7814" y="2329"/>
                  </a:lnTo>
                  <a:lnTo>
                    <a:pt x="7820" y="2258"/>
                  </a:lnTo>
                  <a:lnTo>
                    <a:pt x="7824" y="2176"/>
                  </a:lnTo>
                  <a:lnTo>
                    <a:pt x="7824" y="1986"/>
                  </a:lnTo>
                  <a:lnTo>
                    <a:pt x="7808" y="1776"/>
                  </a:lnTo>
                  <a:lnTo>
                    <a:pt x="7779" y="1612"/>
                  </a:lnTo>
                  <a:lnTo>
                    <a:pt x="7752" y="1502"/>
                  </a:lnTo>
                  <a:lnTo>
                    <a:pt x="7715" y="1394"/>
                  </a:lnTo>
                  <a:lnTo>
                    <a:pt x="7670" y="1291"/>
                  </a:lnTo>
                  <a:lnTo>
                    <a:pt x="7614" y="1191"/>
                  </a:lnTo>
                  <a:lnTo>
                    <a:pt x="7546" y="1099"/>
                  </a:lnTo>
                  <a:lnTo>
                    <a:pt x="7467" y="1016"/>
                  </a:lnTo>
                  <a:lnTo>
                    <a:pt x="7375" y="942"/>
                  </a:lnTo>
                  <a:lnTo>
                    <a:pt x="7268" y="879"/>
                  </a:lnTo>
                  <a:lnTo>
                    <a:pt x="7147" y="830"/>
                  </a:lnTo>
                  <a:lnTo>
                    <a:pt x="7079" y="8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2" name="왼쪽 대괄호 11"/>
          <p:cNvSpPr/>
          <p:nvPr/>
        </p:nvSpPr>
        <p:spPr>
          <a:xfrm>
            <a:off x="2718585" y="2617843"/>
            <a:ext cx="458771" cy="2743615"/>
          </a:xfrm>
          <a:prstGeom prst="leftBracket">
            <a:avLst>
              <a:gd name="adj" fmla="val 90271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왼쪽 대괄호 43"/>
          <p:cNvSpPr/>
          <p:nvPr/>
        </p:nvSpPr>
        <p:spPr>
          <a:xfrm flipH="1">
            <a:off x="7275867" y="2596594"/>
            <a:ext cx="629883" cy="2743615"/>
          </a:xfrm>
          <a:prstGeom prst="leftBracket">
            <a:avLst>
              <a:gd name="adj" fmla="val 64564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85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1AF070-F241-4E08-A8DF-E742DC899124}"/>
              </a:ext>
            </a:extLst>
          </p:cNvPr>
          <p:cNvSpPr txBox="1"/>
          <p:nvPr/>
        </p:nvSpPr>
        <p:spPr>
          <a:xfrm>
            <a:off x="4724400" y="3575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로그인 화면</a:t>
            </a:r>
          </a:p>
        </p:txBody>
      </p:sp>
      <p:pic>
        <p:nvPicPr>
          <p:cNvPr id="5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04F54CA-3CA1-4313-8340-68B84E09B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33" y="1137683"/>
            <a:ext cx="10676349" cy="493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1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1AF070-F241-4E08-A8DF-E742DC899124}"/>
              </a:ext>
            </a:extLst>
          </p:cNvPr>
          <p:cNvSpPr txBox="1"/>
          <p:nvPr/>
        </p:nvSpPr>
        <p:spPr>
          <a:xfrm>
            <a:off x="4724400" y="3575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Kakao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 로그인</a:t>
            </a:r>
          </a:p>
        </p:txBody>
      </p:sp>
      <p:pic>
        <p:nvPicPr>
          <p:cNvPr id="4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071579A-7C30-47DE-A322-F7912410C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13" y="1329847"/>
            <a:ext cx="2592067" cy="4114800"/>
          </a:xfrm>
          <a:prstGeom prst="rect">
            <a:avLst/>
          </a:prstGeom>
        </p:spPr>
      </p:pic>
      <p:pic>
        <p:nvPicPr>
          <p:cNvPr id="3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A7C543E-8696-4EA6-B5A3-927B1A7B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333132"/>
            <a:ext cx="2597064" cy="4129104"/>
          </a:xfrm>
          <a:prstGeom prst="rect">
            <a:avLst/>
          </a:prstGeom>
        </p:spPr>
      </p:pic>
      <p:pic>
        <p:nvPicPr>
          <p:cNvPr id="6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C7A662A-8981-49A5-89A9-0A6241EB8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784" y="1333037"/>
            <a:ext cx="2461365" cy="4129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436DCF-FF08-43D8-88F9-74C961A67792}"/>
              </a:ext>
            </a:extLst>
          </p:cNvPr>
          <p:cNvSpPr txBox="1"/>
          <p:nvPr/>
        </p:nvSpPr>
        <p:spPr>
          <a:xfrm>
            <a:off x="945714" y="5681115"/>
            <a:ext cx="25970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Kakao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 로그인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EA9E4B-CD67-4C56-BFEA-692B8660FE1B}"/>
              </a:ext>
            </a:extLst>
          </p:cNvPr>
          <p:cNvSpPr txBox="1"/>
          <p:nvPr/>
        </p:nvSpPr>
        <p:spPr>
          <a:xfrm>
            <a:off x="8503084" y="5681114"/>
            <a:ext cx="25970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추가 정보 기입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C0393-0989-4ED6-BFAD-0D8255E32AE7}"/>
              </a:ext>
            </a:extLst>
          </p:cNvPr>
          <p:cNvSpPr txBox="1"/>
          <p:nvPr/>
        </p:nvSpPr>
        <p:spPr>
          <a:xfrm>
            <a:off x="4724398" y="5681114"/>
            <a:ext cx="25970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수집 정보 동의</a:t>
            </a:r>
          </a:p>
        </p:txBody>
      </p:sp>
    </p:spTree>
    <p:extLst>
      <p:ext uri="{BB962C8B-B14F-4D97-AF65-F5344CB8AC3E}">
        <p14:creationId xmlns:p14="http://schemas.microsoft.com/office/powerpoint/2010/main" val="2074725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1AF070-F241-4E08-A8DF-E742DC899124}"/>
              </a:ext>
            </a:extLst>
          </p:cNvPr>
          <p:cNvSpPr txBox="1"/>
          <p:nvPr/>
        </p:nvSpPr>
        <p:spPr>
          <a:xfrm>
            <a:off x="4724400" y="3575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Kakao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 로그인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36DCF-FF08-43D8-88F9-74C961A67792}"/>
              </a:ext>
            </a:extLst>
          </p:cNvPr>
          <p:cNvSpPr txBox="1"/>
          <p:nvPr/>
        </p:nvSpPr>
        <p:spPr>
          <a:xfrm>
            <a:off x="2626289" y="5764622"/>
            <a:ext cx="25970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en-US">
                <a:solidFill>
                  <a:schemeClr val="bg1"/>
                </a:solidFill>
                <a:ea typeface="맑은 고딕"/>
              </a:rPr>
              <a:t>Rest API</a:t>
            </a:r>
            <a:endParaRPr lang="ko-KR" altLang="en-US" err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EA9E4B-CD67-4C56-BFEA-692B8660FE1B}"/>
              </a:ext>
            </a:extLst>
          </p:cNvPr>
          <p:cNvSpPr txBox="1"/>
          <p:nvPr/>
        </p:nvSpPr>
        <p:spPr>
          <a:xfrm>
            <a:off x="7584509" y="5628922"/>
            <a:ext cx="25970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제공받은 정보로 로그인 및 신규 회원가입</a:t>
            </a:r>
          </a:p>
        </p:txBody>
      </p:sp>
      <p:pic>
        <p:nvPicPr>
          <p:cNvPr id="5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C687A2C-233B-4329-8CFF-2664E55CC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75" y="953802"/>
            <a:ext cx="4173254" cy="4491109"/>
          </a:xfrm>
          <a:prstGeom prst="rect">
            <a:avLst/>
          </a:prstGeom>
        </p:spPr>
      </p:pic>
      <p:pic>
        <p:nvPicPr>
          <p:cNvPr id="10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6754000-E5CA-408B-A64A-96AF80A74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864" y="956661"/>
            <a:ext cx="4580352" cy="45062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8B726E-D151-4FA2-81DE-C610E8FB20C0}"/>
              </a:ext>
            </a:extLst>
          </p:cNvPr>
          <p:cNvSpPr txBox="1"/>
          <p:nvPr/>
        </p:nvSpPr>
        <p:spPr>
          <a:xfrm>
            <a:off x="2435138" y="1485248"/>
            <a:ext cx="3379939" cy="209166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>
              <a:solidFill>
                <a:srgbClr val="FFFFFF"/>
              </a:solidFill>
              <a:ea typeface="맑은 고딕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043DF1D-72F4-4E0F-895F-633FACD76E80}"/>
              </a:ext>
            </a:extLst>
          </p:cNvPr>
          <p:cNvCxnSpPr/>
          <p:nvPr/>
        </p:nvCxnSpPr>
        <p:spPr>
          <a:xfrm flipH="1">
            <a:off x="1689579" y="3588316"/>
            <a:ext cx="745297" cy="8308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F32D6B4-8D14-4FF8-A291-89FF7FF4BF53}"/>
              </a:ext>
            </a:extLst>
          </p:cNvPr>
          <p:cNvSpPr txBox="1"/>
          <p:nvPr/>
        </p:nvSpPr>
        <p:spPr>
          <a:xfrm>
            <a:off x="129566" y="4284032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err="1">
                <a:solidFill>
                  <a:schemeClr val="bg1"/>
                </a:solidFill>
                <a:ea typeface="맑은 고딕"/>
              </a:rPr>
              <a:t>Request로</a:t>
            </a:r>
            <a:r>
              <a:rPr lang="ko-KR" altLang="en-US" sz="1200">
                <a:solidFill>
                  <a:schemeClr val="bg1"/>
                </a:solidFill>
                <a:ea typeface="맑은 고딕"/>
              </a:rPr>
              <a:t> 수집동의 </a:t>
            </a:r>
          </a:p>
          <a:p>
            <a:r>
              <a:rPr lang="ko-KR" altLang="en-US" sz="1200">
                <a:solidFill>
                  <a:schemeClr val="bg1"/>
                </a:solidFill>
                <a:ea typeface="맑은 고딕"/>
              </a:rPr>
              <a:t>받은 정보들 </a:t>
            </a:r>
            <a:r>
              <a:rPr lang="ko-KR" altLang="en-US" sz="1200" err="1">
                <a:solidFill>
                  <a:schemeClr val="bg1"/>
                </a:solidFill>
                <a:ea typeface="맑은 고딕"/>
              </a:rPr>
              <a:t>data</a:t>
            </a:r>
            <a:r>
              <a:rPr lang="ko-KR" altLang="en-US" sz="1200">
                <a:solidFill>
                  <a:schemeClr val="bg1"/>
                </a:solidFill>
                <a:ea typeface="맑은 고딕"/>
              </a:rPr>
              <a:t> 전송</a:t>
            </a:r>
          </a:p>
        </p:txBody>
      </p:sp>
    </p:spTree>
    <p:extLst>
      <p:ext uri="{BB962C8B-B14F-4D97-AF65-F5344CB8AC3E}">
        <p14:creationId xmlns:p14="http://schemas.microsoft.com/office/powerpoint/2010/main" val="1424997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1AF070-F241-4E08-A8DF-E742DC899124}"/>
              </a:ext>
            </a:extLst>
          </p:cNvPr>
          <p:cNvSpPr txBox="1"/>
          <p:nvPr/>
        </p:nvSpPr>
        <p:spPr>
          <a:xfrm>
            <a:off x="4724400" y="3575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MyPage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7378-4DE8-405C-BB03-7A00834D5B4B}"/>
              </a:ext>
            </a:extLst>
          </p:cNvPr>
          <p:cNvSpPr txBox="1"/>
          <p:nvPr/>
        </p:nvSpPr>
        <p:spPr>
          <a:xfrm>
            <a:off x="2459275" y="5764622"/>
            <a:ext cx="25970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캐쉬 충전 내역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E46A0-1465-445F-810E-C4E6A117E964}"/>
              </a:ext>
            </a:extLst>
          </p:cNvPr>
          <p:cNvSpPr txBox="1"/>
          <p:nvPr/>
        </p:nvSpPr>
        <p:spPr>
          <a:xfrm>
            <a:off x="7141922" y="5823077"/>
            <a:ext cx="25970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MyPage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 참여경기목록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5B9082A-955B-443D-95F8-2ABBC32F3C6C}"/>
              </a:ext>
            </a:extLst>
          </p:cNvPr>
          <p:cNvCxnSpPr/>
          <p:nvPr/>
        </p:nvCxnSpPr>
        <p:spPr>
          <a:xfrm>
            <a:off x="9780999" y="1962020"/>
            <a:ext cx="624085" cy="3749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4212EB-B243-481F-B3F2-C625FF250613}"/>
              </a:ext>
            </a:extLst>
          </p:cNvPr>
          <p:cNvSpPr txBox="1"/>
          <p:nvPr/>
        </p:nvSpPr>
        <p:spPr>
          <a:xfrm>
            <a:off x="10454796" y="2002207"/>
            <a:ext cx="17411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ea typeface="맑은 고딕"/>
              </a:rPr>
              <a:t>입력한 정보와 모두 일치하는 회원이 있는 경우 임시비밀번호 발급</a:t>
            </a:r>
          </a:p>
        </p:txBody>
      </p:sp>
      <p:pic>
        <p:nvPicPr>
          <p:cNvPr id="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6FDFD5A-468C-4406-84DC-871798B7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871718"/>
            <a:ext cx="3181350" cy="4581163"/>
          </a:xfrm>
          <a:prstGeom prst="rect">
            <a:avLst/>
          </a:prstGeom>
        </p:spPr>
      </p:pic>
      <p:pic>
        <p:nvPicPr>
          <p:cNvPr id="4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F08DE0B-3591-4022-9849-C8F12EF20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833618"/>
            <a:ext cx="3181350" cy="45811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30795A-34D4-4E55-9476-A7B48FC38336}"/>
              </a:ext>
            </a:extLst>
          </p:cNvPr>
          <p:cNvSpPr txBox="1"/>
          <p:nvPr/>
        </p:nvSpPr>
        <p:spPr>
          <a:xfrm>
            <a:off x="7022012" y="1198193"/>
            <a:ext cx="2842233" cy="91434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>
              <a:solidFill>
                <a:srgbClr val="FFFFFF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90772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1AF070-F241-4E08-A8DF-E742DC899124}"/>
              </a:ext>
            </a:extLst>
          </p:cNvPr>
          <p:cNvSpPr txBox="1"/>
          <p:nvPr/>
        </p:nvSpPr>
        <p:spPr>
          <a:xfrm>
            <a:off x="4724400" y="3575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ID PW 찾기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36DCF-FF08-43D8-88F9-74C961A67792}"/>
              </a:ext>
            </a:extLst>
          </p:cNvPr>
          <p:cNvSpPr txBox="1"/>
          <p:nvPr/>
        </p:nvSpPr>
        <p:spPr>
          <a:xfrm>
            <a:off x="-202636" y="954497"/>
            <a:ext cx="25970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en-US" err="1">
                <a:solidFill>
                  <a:schemeClr val="bg1"/>
                </a:solidFill>
                <a:ea typeface="맑은 고딕"/>
              </a:rPr>
              <a:t>임시비밀번호</a:t>
            </a:r>
            <a:r>
              <a:rPr lang="en-US" altLang="en-US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en-US" err="1">
                <a:solidFill>
                  <a:schemeClr val="bg1"/>
                </a:solidFill>
                <a:ea typeface="맑은 고딕"/>
              </a:rPr>
              <a:t>발급</a:t>
            </a:r>
          </a:p>
        </p:txBody>
      </p:sp>
      <p:pic>
        <p:nvPicPr>
          <p:cNvPr id="3" name="그림 3" descr="노트북이(가) 표시된 사진&#10;&#10;매우 높은 신뢰도로 생성된 설명">
            <a:extLst>
              <a:ext uri="{FF2B5EF4-FFF2-40B4-BE49-F238E27FC236}">
                <a16:creationId xmlns:a16="http://schemas.microsoft.com/office/drawing/2014/main" id="{5F70C1F1-093B-4E75-A30D-8CF5EB43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956205"/>
            <a:ext cx="6924675" cy="22976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8B726E-D151-4FA2-81DE-C610E8FB20C0}"/>
              </a:ext>
            </a:extLst>
          </p:cNvPr>
          <p:cNvSpPr txBox="1"/>
          <p:nvPr/>
        </p:nvSpPr>
        <p:spPr>
          <a:xfrm>
            <a:off x="2819550" y="1394027"/>
            <a:ext cx="4732489" cy="14249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>
              <a:solidFill>
                <a:srgbClr val="FFFFFF"/>
              </a:solidFill>
              <a:ea typeface="맑은 고딕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043DF1D-72F4-4E0F-895F-633FACD76E80}"/>
              </a:ext>
            </a:extLst>
          </p:cNvPr>
          <p:cNvCxnSpPr/>
          <p:nvPr/>
        </p:nvCxnSpPr>
        <p:spPr>
          <a:xfrm>
            <a:off x="7549801" y="1940491"/>
            <a:ext cx="1054928" cy="8118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F32D6B4-8D14-4FF8-A291-89FF7FF4BF53}"/>
              </a:ext>
            </a:extLst>
          </p:cNvPr>
          <p:cNvSpPr txBox="1"/>
          <p:nvPr/>
        </p:nvSpPr>
        <p:spPr>
          <a:xfrm>
            <a:off x="8597291" y="2636207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ea typeface="맑은 고딕"/>
              </a:rPr>
              <a:t>현재 시간을 </a:t>
            </a:r>
            <a:r>
              <a:rPr lang="ko-KR" altLang="en-US" sz="1200" err="1">
                <a:solidFill>
                  <a:schemeClr val="bg1"/>
                </a:solidFill>
                <a:ea typeface="맑은 고딕"/>
              </a:rPr>
              <a:t>Milliseconds로</a:t>
            </a:r>
          </a:p>
          <a:p>
            <a:r>
              <a:rPr lang="ko-KR" altLang="en-US" sz="1200">
                <a:solidFill>
                  <a:schemeClr val="bg1"/>
                </a:solidFill>
                <a:ea typeface="맑은 고딕"/>
              </a:rPr>
              <a:t>변환하여 비밀번호로 저장</a:t>
            </a:r>
          </a:p>
        </p:txBody>
      </p:sp>
      <p:pic>
        <p:nvPicPr>
          <p:cNvPr id="4" name="그림 5" descr="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6FC0C990-39F1-4CCF-BABC-0E3F44CD4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75" y="3633085"/>
            <a:ext cx="6924675" cy="2373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2F1471-39A9-437D-A924-A26FB3D7F1E3}"/>
              </a:ext>
            </a:extLst>
          </p:cNvPr>
          <p:cNvSpPr txBox="1"/>
          <p:nvPr/>
        </p:nvSpPr>
        <p:spPr>
          <a:xfrm>
            <a:off x="-202635" y="3707222"/>
            <a:ext cx="25970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en-US" err="1">
                <a:solidFill>
                  <a:schemeClr val="bg1"/>
                </a:solidFill>
                <a:ea typeface="맑은 고딕"/>
              </a:rPr>
              <a:t>아이디</a:t>
            </a:r>
            <a:r>
              <a:rPr lang="en-US" altLang="en-US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en-US" err="1">
                <a:solidFill>
                  <a:schemeClr val="bg1"/>
                </a:solidFill>
                <a:ea typeface="맑은 고딕"/>
              </a:rPr>
              <a:t>찾기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A667B7-6796-405D-9FD0-3E4BF01E0C99}"/>
              </a:ext>
            </a:extLst>
          </p:cNvPr>
          <p:cNvSpPr txBox="1"/>
          <p:nvPr/>
        </p:nvSpPr>
        <p:spPr>
          <a:xfrm>
            <a:off x="2771925" y="3765751"/>
            <a:ext cx="3884764" cy="132013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>
              <a:solidFill>
                <a:srgbClr val="FFFFFF"/>
              </a:solidFill>
              <a:ea typeface="맑은 고딕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C567EF2-50D9-4346-98C9-C98747E1F44A}"/>
              </a:ext>
            </a:extLst>
          </p:cNvPr>
          <p:cNvCxnSpPr>
            <a:cxnSpLocks/>
          </p:cNvCxnSpPr>
          <p:nvPr/>
        </p:nvCxnSpPr>
        <p:spPr>
          <a:xfrm>
            <a:off x="6654451" y="4026466"/>
            <a:ext cx="1054928" cy="8118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49F85E3-3C2B-4AD9-B52F-05818332799C}"/>
              </a:ext>
            </a:extLst>
          </p:cNvPr>
          <p:cNvSpPr txBox="1"/>
          <p:nvPr/>
        </p:nvSpPr>
        <p:spPr>
          <a:xfrm>
            <a:off x="7701941" y="4741232"/>
            <a:ext cx="30956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ea typeface="맑은 고딕"/>
              </a:rPr>
              <a:t>가입시 입력한 정보들로 데이터를 받아</a:t>
            </a:r>
            <a:endParaRPr lang="ko-KR">
              <a:solidFill>
                <a:schemeClr val="bg1"/>
              </a:solidFill>
              <a:ea typeface="맑은 고딕" panose="020B0503020000020004" pitchFamily="34" charset="-127"/>
            </a:endParaRPr>
          </a:p>
          <a:p>
            <a:r>
              <a:rPr lang="ko-KR" altLang="en-US" sz="1200">
                <a:solidFill>
                  <a:schemeClr val="bg1"/>
                </a:solidFill>
                <a:ea typeface="맑은 고딕"/>
              </a:rPr>
              <a:t>데이터가 모두 일치하는 정보의 아이디를</a:t>
            </a:r>
          </a:p>
          <a:p>
            <a:r>
              <a:rPr lang="ko-KR" altLang="en-US" sz="1200">
                <a:solidFill>
                  <a:schemeClr val="bg1"/>
                </a:solidFill>
                <a:ea typeface="맑은 고딕"/>
              </a:rPr>
              <a:t>찾음 </a:t>
            </a:r>
            <a:endParaRPr 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982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1AF070-F241-4E08-A8DF-E742DC899124}"/>
              </a:ext>
            </a:extLst>
          </p:cNvPr>
          <p:cNvSpPr txBox="1"/>
          <p:nvPr/>
        </p:nvSpPr>
        <p:spPr>
          <a:xfrm>
            <a:off x="4724400" y="3575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MyPage</a:t>
            </a:r>
          </a:p>
        </p:txBody>
      </p:sp>
      <p:pic>
        <p:nvPicPr>
          <p:cNvPr id="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3CA2D09-D526-479F-94C6-84ECE54A5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195" y="868976"/>
            <a:ext cx="3181612" cy="4566815"/>
          </a:xfrm>
          <a:prstGeom prst="rect">
            <a:avLst/>
          </a:prstGeom>
        </p:spPr>
      </p:pic>
      <p:pic>
        <p:nvPicPr>
          <p:cNvPr id="4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FD4A41B-A074-4716-85E4-5F8954420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95" y="864829"/>
            <a:ext cx="3181611" cy="4575111"/>
          </a:xfrm>
          <a:prstGeom prst="rect">
            <a:avLst/>
          </a:prstGeom>
        </p:spPr>
      </p:pic>
      <p:pic>
        <p:nvPicPr>
          <p:cNvPr id="6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C169900-7155-40ED-A46F-A9B86E675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442" y="869343"/>
            <a:ext cx="3181610" cy="4566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B07378-4DE8-405C-BB03-7A00834D5B4B}"/>
              </a:ext>
            </a:extLst>
          </p:cNvPr>
          <p:cNvSpPr txBox="1"/>
          <p:nvPr/>
        </p:nvSpPr>
        <p:spPr>
          <a:xfrm>
            <a:off x="987467" y="5816814"/>
            <a:ext cx="25970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캐쉬 충전 내역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E46A0-1465-445F-810E-C4E6A117E964}"/>
              </a:ext>
            </a:extLst>
          </p:cNvPr>
          <p:cNvSpPr txBox="1"/>
          <p:nvPr/>
        </p:nvSpPr>
        <p:spPr>
          <a:xfrm>
            <a:off x="4793292" y="5823077"/>
            <a:ext cx="25970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MyPage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 참여경기목록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0EBAAE-D77C-4CBB-985C-5B19194068D3}"/>
              </a:ext>
            </a:extLst>
          </p:cNvPr>
          <p:cNvSpPr txBox="1"/>
          <p:nvPr/>
        </p:nvSpPr>
        <p:spPr>
          <a:xfrm>
            <a:off x="8557363" y="5818901"/>
            <a:ext cx="25970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Kakao회원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 정보수정</a:t>
            </a:r>
          </a:p>
        </p:txBody>
      </p:sp>
    </p:spTree>
    <p:extLst>
      <p:ext uri="{BB962C8B-B14F-4D97-AF65-F5344CB8AC3E}">
        <p14:creationId xmlns:p14="http://schemas.microsoft.com/office/powerpoint/2010/main" val="3467998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1AF070-F241-4E08-A8DF-E742DC899124}"/>
              </a:ext>
            </a:extLst>
          </p:cNvPr>
          <p:cNvSpPr txBox="1"/>
          <p:nvPr/>
        </p:nvSpPr>
        <p:spPr>
          <a:xfrm>
            <a:off x="4724400" y="3575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MyPage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7378-4DE8-405C-BB03-7A00834D5B4B}"/>
              </a:ext>
            </a:extLst>
          </p:cNvPr>
          <p:cNvSpPr txBox="1"/>
          <p:nvPr/>
        </p:nvSpPr>
        <p:spPr>
          <a:xfrm>
            <a:off x="2459275" y="5764622"/>
            <a:ext cx="25970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캐쉬 충전 내역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E46A0-1465-445F-810E-C4E6A117E964}"/>
              </a:ext>
            </a:extLst>
          </p:cNvPr>
          <p:cNvSpPr txBox="1"/>
          <p:nvPr/>
        </p:nvSpPr>
        <p:spPr>
          <a:xfrm>
            <a:off x="7141922" y="5823077"/>
            <a:ext cx="25970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MyPage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 참여경기목록</a:t>
            </a:r>
          </a:p>
        </p:txBody>
      </p:sp>
      <p:pic>
        <p:nvPicPr>
          <p:cNvPr id="5" name="그림 6" descr="스크린샷, 테이블, 앉아있는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35ACE30B-55E0-413A-B012-58E9E6447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824" y="870614"/>
            <a:ext cx="3181611" cy="4563538"/>
          </a:xfrm>
          <a:prstGeom prst="rect">
            <a:avLst/>
          </a:prstGeom>
        </p:spPr>
      </p:pic>
      <p:pic>
        <p:nvPicPr>
          <p:cNvPr id="11" name="그림 12">
            <a:extLst>
              <a:ext uri="{FF2B5EF4-FFF2-40B4-BE49-F238E27FC236}">
                <a16:creationId xmlns:a16="http://schemas.microsoft.com/office/drawing/2014/main" id="{9AC17BC3-8D5B-4A79-9EB3-1E2CEC01F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003" y="869910"/>
            <a:ext cx="3181610" cy="4564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30795A-34D4-4E55-9476-A7B48FC38336}"/>
              </a:ext>
            </a:extLst>
          </p:cNvPr>
          <p:cNvSpPr txBox="1"/>
          <p:nvPr/>
        </p:nvSpPr>
        <p:spPr>
          <a:xfrm>
            <a:off x="6850562" y="2341193"/>
            <a:ext cx="3004158" cy="159061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>
              <a:solidFill>
                <a:srgbClr val="FFFFFF"/>
              </a:solidFill>
              <a:ea typeface="맑은 고딕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5B9082A-955B-443D-95F8-2ABBC32F3C6C}"/>
              </a:ext>
            </a:extLst>
          </p:cNvPr>
          <p:cNvCxnSpPr/>
          <p:nvPr/>
        </p:nvCxnSpPr>
        <p:spPr>
          <a:xfrm>
            <a:off x="9428574" y="3943220"/>
            <a:ext cx="862210" cy="7369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4212EB-B243-481F-B3F2-C625FF250613}"/>
              </a:ext>
            </a:extLst>
          </p:cNvPr>
          <p:cNvSpPr txBox="1"/>
          <p:nvPr/>
        </p:nvSpPr>
        <p:spPr>
          <a:xfrm>
            <a:off x="10254771" y="4440607"/>
            <a:ext cx="17411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ea typeface="맑은 고딕"/>
              </a:rPr>
              <a:t>경기 시간과 현재시간을 비교하여 참여 취소 및 경기 완료 산출</a:t>
            </a:r>
          </a:p>
        </p:txBody>
      </p:sp>
    </p:spTree>
    <p:extLst>
      <p:ext uri="{BB962C8B-B14F-4D97-AF65-F5344CB8AC3E}">
        <p14:creationId xmlns:p14="http://schemas.microsoft.com/office/powerpoint/2010/main" val="896313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1AF070-F241-4E08-A8DF-E742DC899124}"/>
              </a:ext>
            </a:extLst>
          </p:cNvPr>
          <p:cNvSpPr txBox="1"/>
          <p:nvPr/>
        </p:nvSpPr>
        <p:spPr>
          <a:xfrm>
            <a:off x="4724400" y="3575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KakaoPay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7378-4DE8-405C-BB03-7A00834D5B4B}"/>
              </a:ext>
            </a:extLst>
          </p:cNvPr>
          <p:cNvSpPr txBox="1"/>
          <p:nvPr/>
        </p:nvSpPr>
        <p:spPr>
          <a:xfrm>
            <a:off x="987467" y="5816814"/>
            <a:ext cx="25970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KakaoPay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 충전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E46A0-1465-445F-810E-C4E6A117E964}"/>
              </a:ext>
            </a:extLst>
          </p:cNvPr>
          <p:cNvSpPr txBox="1"/>
          <p:nvPr/>
        </p:nvSpPr>
        <p:spPr>
          <a:xfrm>
            <a:off x="4793292" y="5823077"/>
            <a:ext cx="25970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REST </a:t>
            </a:r>
            <a:r>
              <a:rPr lang="ko-KR" altLang="en-US" err="1">
                <a:solidFill>
                  <a:schemeClr val="bg1"/>
                </a:solidFill>
                <a:ea typeface="맑은 고딕"/>
              </a:rPr>
              <a:t>API를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 이용한 </a:t>
            </a:r>
          </a:p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KakaoPay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en-US" err="1">
                <a:solidFill>
                  <a:schemeClr val="bg1"/>
                </a:solidFill>
                <a:ea typeface="맑은 고딕"/>
              </a:rPr>
              <a:t>결제창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0EBAAE-D77C-4CBB-985C-5B19194068D3}"/>
              </a:ext>
            </a:extLst>
          </p:cNvPr>
          <p:cNvSpPr txBox="1"/>
          <p:nvPr/>
        </p:nvSpPr>
        <p:spPr>
          <a:xfrm>
            <a:off x="8557363" y="5818901"/>
            <a:ext cx="25970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결제 성공 결과 창</a:t>
            </a:r>
          </a:p>
        </p:txBody>
      </p:sp>
      <p:pic>
        <p:nvPicPr>
          <p:cNvPr id="7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0355496-AA5C-41E1-B0E3-C843B848B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68" y="1196879"/>
            <a:ext cx="2743200" cy="3942323"/>
          </a:xfrm>
          <a:prstGeom prst="rect">
            <a:avLst/>
          </a:prstGeom>
        </p:spPr>
      </p:pic>
      <p:pic>
        <p:nvPicPr>
          <p:cNvPr id="9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D80F23E-986F-4394-A9B0-9715B61D9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1197018"/>
            <a:ext cx="2743200" cy="3942045"/>
          </a:xfrm>
          <a:prstGeom prst="rect">
            <a:avLst/>
          </a:prstGeom>
        </p:spPr>
      </p:pic>
      <p:pic>
        <p:nvPicPr>
          <p:cNvPr id="11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669013E-1049-432C-B3E2-35F4C4CD3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277" y="1197019"/>
            <a:ext cx="2743200" cy="394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35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95590" y="412296"/>
            <a:ext cx="4826185" cy="98591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1">
                <a:solidFill>
                  <a:schemeClr val="bg1"/>
                </a:solidFill>
                <a:ea typeface="맑은 고딕"/>
              </a:rPr>
              <a:t>목 차</a:t>
            </a:r>
          </a:p>
          <a:p>
            <a:pPr>
              <a:lnSpc>
                <a:spcPct val="150000"/>
              </a:lnSpc>
            </a:pPr>
            <a:endParaRPr lang="en-US" altLang="ko-KR" sz="1000" b="1">
              <a:ea typeface="맑은 고딕"/>
            </a:endParaRPr>
          </a:p>
        </p:txBody>
      </p:sp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2104372" y="2198318"/>
            <a:ext cx="2743199" cy="2970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 b="1">
                <a:solidFill>
                  <a:schemeClr val="bg1"/>
                </a:solidFill>
                <a:latin typeface="Malgun Gothic"/>
                <a:ea typeface="Malgun Gothic"/>
              </a:rPr>
              <a:t>1. 프로젝트 개요</a:t>
            </a: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b="1">
                <a:solidFill>
                  <a:schemeClr val="bg1"/>
                </a:solidFill>
                <a:latin typeface="Malgun Gothic"/>
                <a:ea typeface="Malgun Gothic"/>
              </a:rPr>
              <a:t>• 개발 동기 및 목표</a:t>
            </a: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b="1">
                <a:solidFill>
                  <a:schemeClr val="bg1"/>
                </a:solidFill>
                <a:latin typeface="Malgun Gothic"/>
                <a:ea typeface="Malgun Gothic"/>
              </a:rPr>
              <a:t>•</a:t>
            </a:r>
            <a:r>
              <a:rPr lang="ko-KR" altLang="en-US" b="1">
                <a:solidFill>
                  <a:schemeClr val="bg1"/>
                </a:solidFill>
                <a:latin typeface="Malgun Gothic"/>
                <a:ea typeface="Malgun Gothic"/>
              </a:rPr>
              <a:t> 개발 구축 환경</a:t>
            </a: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b="1">
                <a:solidFill>
                  <a:schemeClr val="bg1"/>
                </a:solidFill>
                <a:latin typeface="Malgun Gothic"/>
                <a:ea typeface="Malgun Gothic"/>
              </a:rPr>
              <a:t>• </a:t>
            </a:r>
            <a:r>
              <a:rPr lang="en-US" altLang="ko-KR" b="1">
                <a:solidFill>
                  <a:schemeClr val="bg1"/>
                </a:solidFill>
                <a:latin typeface="Malgun Gothic"/>
                <a:ea typeface="Malgun Gothic"/>
              </a:rPr>
              <a:t>E-R </a:t>
            </a:r>
            <a:r>
              <a:rPr lang="en-US" altLang="ko-KR" b="1" err="1">
                <a:solidFill>
                  <a:schemeClr val="bg1"/>
                </a:solidFill>
                <a:latin typeface="Malgun Gothic"/>
                <a:ea typeface="Malgun Gothic"/>
              </a:rPr>
              <a:t>다이어그램</a:t>
            </a:r>
            <a:endParaRPr lang="en-US" altLang="ko-KR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en-US" altLang="ko-KR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en-US" altLang="ko-KR" b="1">
                <a:solidFill>
                  <a:schemeClr val="bg1"/>
                </a:solidFill>
                <a:latin typeface="Malgun Gothic"/>
                <a:ea typeface="Malgun Gothic"/>
              </a:rPr>
              <a:t>•</a:t>
            </a:r>
            <a:r>
              <a:rPr lang="ko-KR" altLang="en-US" b="1">
                <a:solidFill>
                  <a:schemeClr val="bg1"/>
                </a:solidFill>
                <a:latin typeface="Malgun Gothic"/>
                <a:ea typeface="Malgun Gothic"/>
              </a:rPr>
              <a:t> 역할 분담</a:t>
            </a:r>
            <a:endParaRPr lang="en-US" b="1">
              <a:solidFill>
                <a:schemeClr val="bg1"/>
              </a:solidFill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5C683E-0D14-41A0-A056-617149C9F71D}"/>
              </a:ext>
            </a:extLst>
          </p:cNvPr>
          <p:cNvSpPr txBox="1"/>
          <p:nvPr/>
        </p:nvSpPr>
        <p:spPr>
          <a:xfrm>
            <a:off x="7354865" y="2198318"/>
            <a:ext cx="2743199" cy="24160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 b="1">
                <a:solidFill>
                  <a:schemeClr val="bg1"/>
                </a:solidFill>
                <a:ea typeface="맑은 고딕"/>
              </a:rPr>
              <a:t>2. 설계 및 구현</a:t>
            </a:r>
          </a:p>
          <a:p>
            <a:endParaRPr lang="ko-KR" altLang="en-US" b="1">
              <a:solidFill>
                <a:schemeClr val="bg1"/>
              </a:solidFill>
              <a:ea typeface="맑은 고딕"/>
            </a:endParaRPr>
          </a:p>
          <a:p>
            <a:r>
              <a:rPr lang="ko-KR" altLang="en-US" b="1">
                <a:solidFill>
                  <a:schemeClr val="bg1"/>
                </a:solidFill>
                <a:ea typeface="맑은 고딕"/>
              </a:rPr>
              <a:t>• 개발 동기 및 목표</a:t>
            </a:r>
            <a:endParaRPr lang="ko-KR" b="1">
              <a:solidFill>
                <a:schemeClr val="bg1"/>
              </a:solidFill>
              <a:ea typeface="맑은 고딕"/>
            </a:endParaRPr>
          </a:p>
          <a:p>
            <a:endParaRPr lang="ko-KR" altLang="en-US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r>
              <a:rPr lang="ko-KR" b="1">
                <a:solidFill>
                  <a:schemeClr val="bg1"/>
                </a:solidFill>
                <a:latin typeface="Malgun Gothic"/>
                <a:ea typeface="Malgun Gothic"/>
              </a:rPr>
              <a:t>•</a:t>
            </a:r>
            <a:r>
              <a:rPr lang="ko-KR" altLang="en-US" b="1">
                <a:solidFill>
                  <a:schemeClr val="bg1"/>
                </a:solidFill>
                <a:latin typeface="Malgun Gothic"/>
                <a:ea typeface="Malgun Gothic"/>
              </a:rPr>
              <a:t> 개발 구축 환경</a:t>
            </a:r>
            <a:endParaRPr lang="ko-KR" b="1">
              <a:solidFill>
                <a:schemeClr val="bg1"/>
              </a:solidFill>
            </a:endParaRPr>
          </a:p>
          <a:p>
            <a:endParaRPr lang="ko-KR" altLang="en-US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9912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1AF070-F241-4E08-A8DF-E742DC899124}"/>
              </a:ext>
            </a:extLst>
          </p:cNvPr>
          <p:cNvSpPr txBox="1"/>
          <p:nvPr/>
        </p:nvSpPr>
        <p:spPr>
          <a:xfrm>
            <a:off x="4661770" y="16966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KakaoPay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 ( </a:t>
            </a:r>
            <a:r>
              <a:rPr lang="ko-KR" altLang="en-US" err="1">
                <a:solidFill>
                  <a:schemeClr val="bg1"/>
                </a:solidFill>
                <a:ea typeface="맑은 고딕"/>
              </a:rPr>
              <a:t>단건결제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7378-4DE8-405C-BB03-7A00834D5B4B}"/>
              </a:ext>
            </a:extLst>
          </p:cNvPr>
          <p:cNvSpPr txBox="1"/>
          <p:nvPr/>
        </p:nvSpPr>
        <p:spPr>
          <a:xfrm>
            <a:off x="1530261" y="2518293"/>
            <a:ext cx="25970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ea typeface="맑은 고딕"/>
              </a:rPr>
              <a:t>요청할 </a:t>
            </a:r>
            <a:r>
              <a:rPr lang="ko-KR" altLang="en-US" sz="1400" err="1">
                <a:solidFill>
                  <a:schemeClr val="bg1"/>
                </a:solidFill>
                <a:ea typeface="맑은 고딕"/>
              </a:rPr>
              <a:t>Header</a:t>
            </a:r>
            <a:endParaRPr lang="ko-KR" altLang="en-US" sz="140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14" name="그림 14">
            <a:extLst>
              <a:ext uri="{FF2B5EF4-FFF2-40B4-BE49-F238E27FC236}">
                <a16:creationId xmlns:a16="http://schemas.microsoft.com/office/drawing/2014/main" id="{3682B4D9-1F45-4A2B-8519-4CFE39D45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35" y="1675803"/>
            <a:ext cx="5237967" cy="792422"/>
          </a:xfrm>
          <a:prstGeom prst="rect">
            <a:avLst/>
          </a:prstGeom>
        </p:spPr>
      </p:pic>
      <p:pic>
        <p:nvPicPr>
          <p:cNvPr id="15" name="그림 15">
            <a:extLst>
              <a:ext uri="{FF2B5EF4-FFF2-40B4-BE49-F238E27FC236}">
                <a16:creationId xmlns:a16="http://schemas.microsoft.com/office/drawing/2014/main" id="{F178FA07-0782-405D-B383-2104529BB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6" y="3092328"/>
            <a:ext cx="5237967" cy="1497974"/>
          </a:xfrm>
          <a:prstGeom prst="rect">
            <a:avLst/>
          </a:prstGeom>
        </p:spPr>
      </p:pic>
      <p:pic>
        <p:nvPicPr>
          <p:cNvPr id="16" name="그림 16" descr="음식, 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92099C97-B7F2-4C1C-95B1-4BFB99A48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36" y="5191956"/>
            <a:ext cx="5237967" cy="7433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B21A13-E84D-461E-B9EB-F44AC14AC4C1}"/>
              </a:ext>
            </a:extLst>
          </p:cNvPr>
          <p:cNvSpPr txBox="1"/>
          <p:nvPr/>
        </p:nvSpPr>
        <p:spPr>
          <a:xfrm>
            <a:off x="1530261" y="4679033"/>
            <a:ext cx="25970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ea typeface="맑은 고딕"/>
              </a:rPr>
              <a:t>결제 요청할 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4184EB-2184-492B-87C9-D490F8908B58}"/>
              </a:ext>
            </a:extLst>
          </p:cNvPr>
          <p:cNvSpPr txBox="1"/>
          <p:nvPr/>
        </p:nvSpPr>
        <p:spPr>
          <a:xfrm>
            <a:off x="1488508" y="6140401"/>
            <a:ext cx="25970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err="1">
                <a:solidFill>
                  <a:schemeClr val="bg1"/>
                </a:solidFill>
                <a:ea typeface="맑은 고딕"/>
              </a:rPr>
              <a:t>Body를</a:t>
            </a:r>
            <a:r>
              <a:rPr lang="ko-KR" altLang="en-US" sz="1400">
                <a:solidFill>
                  <a:schemeClr val="bg1"/>
                </a:solidFill>
                <a:ea typeface="맑은 고딕"/>
              </a:rPr>
              <a:t> 전송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94B56E5-8330-4410-97DF-B216DAA27DE1}"/>
              </a:ext>
            </a:extLst>
          </p:cNvPr>
          <p:cNvCxnSpPr/>
          <p:nvPr/>
        </p:nvCxnSpPr>
        <p:spPr>
          <a:xfrm flipV="1">
            <a:off x="5378493" y="1851376"/>
            <a:ext cx="914402" cy="44822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2">
            <a:extLst>
              <a:ext uri="{FF2B5EF4-FFF2-40B4-BE49-F238E27FC236}">
                <a16:creationId xmlns:a16="http://schemas.microsoft.com/office/drawing/2014/main" id="{0DDCE87F-CA55-451F-8CF0-8255E4DCB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168" y="1670722"/>
            <a:ext cx="5237966" cy="7817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1E29BC-49B0-4D69-91F2-835E3A3A7638}"/>
              </a:ext>
            </a:extLst>
          </p:cNvPr>
          <p:cNvSpPr txBox="1"/>
          <p:nvPr/>
        </p:nvSpPr>
        <p:spPr>
          <a:xfrm>
            <a:off x="1488508" y="1067360"/>
            <a:ext cx="25970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err="1">
                <a:solidFill>
                  <a:schemeClr val="bg1"/>
                </a:solidFill>
                <a:ea typeface="맑은 고딕"/>
              </a:rPr>
              <a:t>Request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347DC2-1323-45E3-ADA6-D6C6121DC911}"/>
              </a:ext>
            </a:extLst>
          </p:cNvPr>
          <p:cNvSpPr txBox="1"/>
          <p:nvPr/>
        </p:nvSpPr>
        <p:spPr>
          <a:xfrm>
            <a:off x="7782837" y="1067360"/>
            <a:ext cx="25970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err="1">
                <a:solidFill>
                  <a:schemeClr val="bg1"/>
                </a:solidFill>
                <a:ea typeface="맑은 고딕"/>
              </a:rPr>
              <a:t>Response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8F8917-1CF2-40BA-9778-9B2FF92173E8}"/>
              </a:ext>
            </a:extLst>
          </p:cNvPr>
          <p:cNvSpPr txBox="1"/>
          <p:nvPr/>
        </p:nvSpPr>
        <p:spPr>
          <a:xfrm>
            <a:off x="7782836" y="2518292"/>
            <a:ext cx="25970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ea typeface="맑은 고딕"/>
              </a:rPr>
              <a:t>요청할 </a:t>
            </a:r>
            <a:r>
              <a:rPr lang="ko-KR" altLang="en-US" sz="1400" err="1">
                <a:solidFill>
                  <a:schemeClr val="bg1"/>
                </a:solidFill>
                <a:ea typeface="맑은 고딕"/>
              </a:rPr>
              <a:t>Header</a:t>
            </a:r>
            <a:endParaRPr lang="ko-KR" altLang="en-US" sz="140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26" name="그림 26" descr="화면이(가) 표시된 사진&#10;&#10;매우 높은 신뢰도로 생성된 설명">
            <a:extLst>
              <a:ext uri="{FF2B5EF4-FFF2-40B4-BE49-F238E27FC236}">
                <a16:creationId xmlns:a16="http://schemas.microsoft.com/office/drawing/2014/main" id="{24F51DA1-4876-4639-BB8F-37218D4E3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167" y="3019008"/>
            <a:ext cx="5237967" cy="10287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0CE2264-1A92-4E7A-ADF5-BD20BD58B8D2}"/>
              </a:ext>
            </a:extLst>
          </p:cNvPr>
          <p:cNvSpPr txBox="1"/>
          <p:nvPr/>
        </p:nvSpPr>
        <p:spPr>
          <a:xfrm>
            <a:off x="7782835" y="4177991"/>
            <a:ext cx="25970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ea typeface="맑은 고딕"/>
              </a:rPr>
              <a:t>결제 정보</a:t>
            </a:r>
          </a:p>
        </p:txBody>
      </p:sp>
      <p:pic>
        <p:nvPicPr>
          <p:cNvPr id="29" name="그림 29">
            <a:extLst>
              <a:ext uri="{FF2B5EF4-FFF2-40B4-BE49-F238E27FC236}">
                <a16:creationId xmlns:a16="http://schemas.microsoft.com/office/drawing/2014/main" id="{6B2B6FAE-9E9C-4B98-9663-F8624ED22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167" y="4489591"/>
            <a:ext cx="5237967" cy="14487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C18E73B-A0BC-4AE9-8D56-75BB5069482B}"/>
              </a:ext>
            </a:extLst>
          </p:cNvPr>
          <p:cNvSpPr txBox="1"/>
          <p:nvPr/>
        </p:nvSpPr>
        <p:spPr>
          <a:xfrm>
            <a:off x="7730645" y="6140400"/>
            <a:ext cx="25970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ea typeface="맑은 고딕"/>
              </a:rPr>
              <a:t>결제 정보를 저장</a:t>
            </a:r>
          </a:p>
        </p:txBody>
      </p:sp>
    </p:spTree>
    <p:extLst>
      <p:ext uri="{BB962C8B-B14F-4D97-AF65-F5344CB8AC3E}">
        <p14:creationId xmlns:p14="http://schemas.microsoft.com/office/powerpoint/2010/main" val="211690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4724399" y="2970756"/>
            <a:ext cx="2428239" cy="13080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>
                <a:solidFill>
                  <a:schemeClr val="bg1"/>
                </a:solidFill>
                <a:latin typeface="Malgun Gothic"/>
                <a:ea typeface="Malgun Gothic"/>
              </a:rPr>
              <a:t>경기장 </a:t>
            </a: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9BBF17F3-95EF-4600-AB24-BA2050B8C57F}"/>
              </a:ext>
            </a:extLst>
          </p:cNvPr>
          <p:cNvSpPr/>
          <p:nvPr/>
        </p:nvSpPr>
        <p:spPr>
          <a:xfrm>
            <a:off x="5374618" y="2208361"/>
            <a:ext cx="2011034" cy="2011034"/>
          </a:xfrm>
          <a:prstGeom prst="arc">
            <a:avLst>
              <a:gd name="adj1" fmla="val 16096352"/>
              <a:gd name="adj2" fmla="val 6379516"/>
            </a:avLst>
          </a:prstGeom>
          <a:ln w="190500"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5969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9052559" y="2554196"/>
            <a:ext cx="3078479" cy="36317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카카오 맵 API</a:t>
            </a: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1. 키워드 검색을 통한 장소 찾기</a:t>
            </a: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2. 마커를 통한 해당 장소의 경도/위도 찾기</a:t>
            </a:r>
            <a:endParaRPr lang="ko-KR">
              <a:solidFill>
                <a:schemeClr val="bg1"/>
              </a:solidFill>
              <a:ea typeface="맑은 고딕"/>
            </a:endParaRP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3. 마커 클릭 시 해당 장소의 주소와 경/위도 자동으로 입력</a:t>
            </a:r>
            <a:endParaRPr lang="ko-KR">
              <a:solidFill>
                <a:schemeClr val="bg1"/>
              </a:solidFill>
              <a:ea typeface="맑은 고딕"/>
            </a:endParaRP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9089E-4D17-4D8B-A59F-BFF8CBA1918C}"/>
              </a:ext>
            </a:extLst>
          </p:cNvPr>
          <p:cNvSpPr txBox="1"/>
          <p:nvPr/>
        </p:nvSpPr>
        <p:spPr>
          <a:xfrm>
            <a:off x="10079276" y="455112"/>
            <a:ext cx="17441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600">
                <a:solidFill>
                  <a:schemeClr val="bg2">
                    <a:lumMod val="90000"/>
                  </a:schemeClr>
                </a:solidFill>
                <a:latin typeface="Malgun Gothic"/>
                <a:ea typeface="Malgun Gothic"/>
              </a:rPr>
              <a:t>경기장</a:t>
            </a: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7" name="그림 7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5F20B343-CD13-49D0-96E3-2BBC74649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57" y="312648"/>
            <a:ext cx="8493760" cy="3241246"/>
          </a:xfrm>
          <a:prstGeom prst="rect">
            <a:avLst/>
          </a:prstGeom>
        </p:spPr>
      </p:pic>
      <p:pic>
        <p:nvPicPr>
          <p:cNvPr id="8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311A2FA-BC41-46D5-93E3-1C0AEFD87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511" y="3747066"/>
            <a:ext cx="6197600" cy="2809434"/>
          </a:xfrm>
          <a:prstGeom prst="rect">
            <a:avLst/>
          </a:prstGeom>
        </p:spPr>
      </p:pic>
      <p:sp>
        <p:nvSpPr>
          <p:cNvPr id="9" name="화살표: 굽음 8">
            <a:extLst>
              <a:ext uri="{FF2B5EF4-FFF2-40B4-BE49-F238E27FC236}">
                <a16:creationId xmlns:a16="http://schemas.microsoft.com/office/drawing/2014/main" id="{E6C2B6BB-1D42-4DFD-85D7-720663B6E2F7}"/>
              </a:ext>
            </a:extLst>
          </p:cNvPr>
          <p:cNvSpPr/>
          <p:nvPr/>
        </p:nvSpPr>
        <p:spPr>
          <a:xfrm rot="10740000">
            <a:off x="7822692" y="3705860"/>
            <a:ext cx="812800" cy="87376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55EBFCB-FCB3-46C7-A82A-D0AE15984683}"/>
              </a:ext>
            </a:extLst>
          </p:cNvPr>
          <p:cNvSpPr/>
          <p:nvPr/>
        </p:nvSpPr>
        <p:spPr>
          <a:xfrm>
            <a:off x="669969" y="402732"/>
            <a:ext cx="1484504" cy="5361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6F3E0A3-C249-404E-A9EE-A43A05A11843}"/>
              </a:ext>
            </a:extLst>
          </p:cNvPr>
          <p:cNvSpPr/>
          <p:nvPr/>
        </p:nvSpPr>
        <p:spPr>
          <a:xfrm>
            <a:off x="3890689" y="1052972"/>
            <a:ext cx="590424" cy="5361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C494593-0294-4DB7-BA1C-C33545A112A8}"/>
              </a:ext>
            </a:extLst>
          </p:cNvPr>
          <p:cNvSpPr/>
          <p:nvPr/>
        </p:nvSpPr>
        <p:spPr>
          <a:xfrm>
            <a:off x="1421809" y="4029852"/>
            <a:ext cx="6219064" cy="14912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736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3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83320F6-02B8-49E6-AE95-4A2D10E03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83" y="244806"/>
            <a:ext cx="5445760" cy="31355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0D275C-30F0-4E5D-80EC-6AE5F2C17D1C}"/>
              </a:ext>
            </a:extLst>
          </p:cNvPr>
          <p:cNvSpPr txBox="1"/>
          <p:nvPr/>
        </p:nvSpPr>
        <p:spPr>
          <a:xfrm>
            <a:off x="10079276" y="455112"/>
            <a:ext cx="17441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600">
                <a:solidFill>
                  <a:schemeClr val="bg2">
                    <a:lumMod val="90000"/>
                  </a:schemeClr>
                </a:solidFill>
                <a:latin typeface="Malgun Gothic"/>
                <a:ea typeface="Malgun Gothic"/>
              </a:rPr>
              <a:t>경기장</a:t>
            </a: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7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95BA0EB-0843-44E7-883C-9B71FE19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84" y="3504256"/>
            <a:ext cx="3820160" cy="3121465"/>
          </a:xfrm>
          <a:prstGeom prst="rect">
            <a:avLst/>
          </a:prstGeom>
        </p:spPr>
      </p:pic>
      <p:pic>
        <p:nvPicPr>
          <p:cNvPr id="8" name="그림 8" descr="스크린샷, 조류이(가) 표시된 사진&#10;&#10;매우 높은 신뢰도로 생성된 설명">
            <a:extLst>
              <a:ext uri="{FF2B5EF4-FFF2-40B4-BE49-F238E27FC236}">
                <a16:creationId xmlns:a16="http://schemas.microsoft.com/office/drawing/2014/main" id="{F5D5E958-7359-49D2-B133-07E471D8F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843" y="3690573"/>
            <a:ext cx="6329680" cy="2318620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855CC4EC-1985-43E4-81C8-09718FA24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442" y="641716"/>
            <a:ext cx="4297680" cy="272537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B708574-8A58-4458-BB57-96D8AAA29716}"/>
              </a:ext>
            </a:extLst>
          </p:cNvPr>
          <p:cNvSpPr/>
          <p:nvPr/>
        </p:nvSpPr>
        <p:spPr>
          <a:xfrm>
            <a:off x="474199" y="119920"/>
            <a:ext cx="2858075" cy="3643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B87D989-5EFB-4374-8BDF-B9531C2B42BF}"/>
              </a:ext>
            </a:extLst>
          </p:cNvPr>
          <p:cNvSpPr/>
          <p:nvPr/>
        </p:nvSpPr>
        <p:spPr>
          <a:xfrm>
            <a:off x="610676" y="3509114"/>
            <a:ext cx="2858075" cy="3643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72ECC31-B51A-47D4-A20A-E6F7EBD21D10}"/>
              </a:ext>
            </a:extLst>
          </p:cNvPr>
          <p:cNvSpPr/>
          <p:nvPr/>
        </p:nvSpPr>
        <p:spPr>
          <a:xfrm>
            <a:off x="4648139" y="3634218"/>
            <a:ext cx="2152941" cy="3188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09D6EDC-9867-4F50-86CA-8A8B7CDC5926}"/>
              </a:ext>
            </a:extLst>
          </p:cNvPr>
          <p:cNvSpPr/>
          <p:nvPr/>
        </p:nvSpPr>
        <p:spPr>
          <a:xfrm>
            <a:off x="6160765" y="540725"/>
            <a:ext cx="2152941" cy="3188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89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8296103" y="511923"/>
            <a:ext cx="1654232" cy="743299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0000" rtlCol="0" anchor="ctr"/>
          <a:lstStyle/>
          <a:p>
            <a:pPr marL="177800" lvl="1" algn="r"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</a:rPr>
              <a:t>카카오 맵 </a:t>
            </a:r>
            <a:r>
              <a:rPr lang="en-US" altLang="ko-KR" sz="1400" b="1">
                <a:solidFill>
                  <a:schemeClr val="bg1"/>
                </a:solidFill>
              </a:rPr>
              <a:t>API</a:t>
            </a:r>
            <a:endParaRPr lang="en-US" altLang="ko-KR" sz="20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9006" y="232756"/>
            <a:ext cx="6095416" cy="403167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bg1"/>
              </a:solidFill>
            </a:endParaRPr>
          </a:p>
        </p:txBody>
      </p:sp>
      <p:cxnSp>
        <p:nvCxnSpPr>
          <p:cNvPr id="38" name="직선 연결선 37"/>
          <p:cNvCxnSpPr>
            <a:stCxn id="34" idx="3"/>
            <a:endCxn id="33" idx="1"/>
          </p:cNvCxnSpPr>
          <p:nvPr/>
        </p:nvCxnSpPr>
        <p:spPr>
          <a:xfrm flipV="1">
            <a:off x="6284422" y="883573"/>
            <a:ext cx="2011681" cy="136502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931820" y="4073236"/>
            <a:ext cx="271053" cy="157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284422" y="2248592"/>
            <a:ext cx="5710843" cy="458031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bg1"/>
              </a:solidFill>
            </a:endParaRPr>
          </a:p>
        </p:txBody>
      </p:sp>
      <p:cxnSp>
        <p:nvCxnSpPr>
          <p:cNvPr id="54" name="직선 연결선 53"/>
          <p:cNvCxnSpPr>
            <a:stCxn id="50" idx="1"/>
            <a:endCxn id="34" idx="2"/>
          </p:cNvCxnSpPr>
          <p:nvPr/>
        </p:nvCxnSpPr>
        <p:spPr>
          <a:xfrm flipH="1" flipV="1">
            <a:off x="3236714" y="4264429"/>
            <a:ext cx="3047708" cy="27431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228386" y="4401588"/>
            <a:ext cx="2005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212121"/>
                </a:solidFill>
              </a:rPr>
              <a:t>지도 보기 클릭 전</a:t>
            </a:r>
            <a:endParaRPr lang="ko-KR" altLang="en-US" sz="1000" b="1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404146" y="5862087"/>
            <a:ext cx="2005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212121"/>
                </a:solidFill>
              </a:rPr>
              <a:t>지도 보기 클릭 후</a:t>
            </a:r>
            <a:endParaRPr lang="ko-KR" altLang="en-US" sz="1000" b="1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3024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017539" y="3466406"/>
            <a:ext cx="872137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889676" y="293959"/>
            <a:ext cx="8947648" cy="621490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95591" y="2910292"/>
            <a:ext cx="1121948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Kakao</a:t>
            </a:r>
          </a:p>
          <a:p>
            <a:pPr algn="ct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Map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465692" y="3110348"/>
            <a:ext cx="7684446" cy="2258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00875" y="3327182"/>
            <a:ext cx="3688897" cy="37388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ea typeface="맑은 고딕"/>
              </a:rPr>
              <a:t>Stadium의 위도 경도로 지도에 마커로 표시</a:t>
            </a:r>
          </a:p>
        </p:txBody>
      </p:sp>
      <p:sp>
        <p:nvSpPr>
          <p:cNvPr id="4" name="화살표: 굽음 3">
            <a:extLst>
              <a:ext uri="{FF2B5EF4-FFF2-40B4-BE49-F238E27FC236}">
                <a16:creationId xmlns:a16="http://schemas.microsoft.com/office/drawing/2014/main" id="{1951B92A-C79D-48B1-8246-A232CA10988B}"/>
              </a:ext>
            </a:extLst>
          </p:cNvPr>
          <p:cNvSpPr/>
          <p:nvPr/>
        </p:nvSpPr>
        <p:spPr>
          <a:xfrm flipV="1">
            <a:off x="7089266" y="3328034"/>
            <a:ext cx="276225" cy="27622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275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4724399" y="2970756"/>
            <a:ext cx="2428239" cy="13080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>
                <a:solidFill>
                  <a:schemeClr val="bg1"/>
                </a:solidFill>
                <a:latin typeface="Malgun Gothic"/>
                <a:ea typeface="Malgun Gothic"/>
              </a:rPr>
              <a:t>매니저</a:t>
            </a: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9BBF17F3-95EF-4600-AB24-BA2050B8C57F}"/>
              </a:ext>
            </a:extLst>
          </p:cNvPr>
          <p:cNvSpPr/>
          <p:nvPr/>
        </p:nvSpPr>
        <p:spPr>
          <a:xfrm>
            <a:off x="5374618" y="2208361"/>
            <a:ext cx="2011034" cy="2011034"/>
          </a:xfrm>
          <a:prstGeom prst="arc">
            <a:avLst>
              <a:gd name="adj1" fmla="val 16096352"/>
              <a:gd name="adj2" fmla="val 6379516"/>
            </a:avLst>
          </a:prstGeom>
          <a:ln w="190500"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2129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9364637" y="1583234"/>
            <a:ext cx="2826299" cy="5847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매니저 소개 및 지원</a:t>
            </a:r>
            <a:endParaRPr lang="ko-KR"/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1. 지원서 작성하기 클릭 시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구글 설문지 </a:t>
            </a:r>
            <a:r>
              <a:rPr lang="ko-KR" altLang="en-US" sz="1600" b="1" err="1">
                <a:solidFill>
                  <a:schemeClr val="bg1"/>
                </a:solidFill>
                <a:latin typeface="Malgun Gothic"/>
                <a:ea typeface="Malgun Gothic"/>
              </a:rPr>
              <a:t>Form</a:t>
            </a:r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 연결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해당 페이지에서 매니저 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</a:t>
            </a:r>
            <a:r>
              <a:rPr lang="ko-KR" altLang="en-US" sz="1600" b="1" err="1">
                <a:solidFill>
                  <a:schemeClr val="bg1"/>
                </a:solidFill>
                <a:latin typeface="Malgun Gothic"/>
                <a:ea typeface="Malgun Gothic"/>
              </a:rPr>
              <a:t>를</a:t>
            </a:r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 지원하는 사람들의 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정보를 입력 받음</a:t>
            </a: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2. 매니저를 관리하기 위한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매니저 리스트 보기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신규 채용 시 매니저 추가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관리자에게만 접근이 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허용됨</a:t>
            </a: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>
              <a:solidFill>
                <a:schemeClr val="bg1"/>
              </a:solidFill>
              <a:latin typeface="맑은 고딕" panose="020F0502020204030204"/>
              <a:ea typeface="맑은 고딕"/>
            </a:endParaRPr>
          </a:p>
        </p:txBody>
      </p:sp>
      <p:pic>
        <p:nvPicPr>
          <p:cNvPr id="3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D492122-6817-426D-B1F2-61702822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88" y="613496"/>
            <a:ext cx="3926005" cy="576748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BB1FFC-2CDF-4B72-9448-7433D6B77D7C}"/>
              </a:ext>
            </a:extLst>
          </p:cNvPr>
          <p:cNvSpPr/>
          <p:nvPr/>
        </p:nvSpPr>
        <p:spPr>
          <a:xfrm>
            <a:off x="2051880" y="5784650"/>
            <a:ext cx="1985225" cy="4570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5C80CCB-6AD3-4AA3-9314-34A02E5D0175}"/>
              </a:ext>
            </a:extLst>
          </p:cNvPr>
          <p:cNvSpPr/>
          <p:nvPr/>
        </p:nvSpPr>
        <p:spPr>
          <a:xfrm>
            <a:off x="1619700" y="4385755"/>
            <a:ext cx="1336957" cy="58213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547A915-7E67-4DCE-8915-D8BFEAB0C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235" y="618000"/>
            <a:ext cx="4289946" cy="575847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D60BC50-968E-4429-B62F-4DD3BB3D6DD3}"/>
              </a:ext>
            </a:extLst>
          </p:cNvPr>
          <p:cNvSpPr/>
          <p:nvPr/>
        </p:nvSpPr>
        <p:spPr>
          <a:xfrm>
            <a:off x="4389869" y="3266296"/>
            <a:ext cx="477671" cy="352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2E258-4CA8-4660-9870-A8B29B84A643}"/>
              </a:ext>
            </a:extLst>
          </p:cNvPr>
          <p:cNvSpPr txBox="1"/>
          <p:nvPr/>
        </p:nvSpPr>
        <p:spPr>
          <a:xfrm>
            <a:off x="1198779" y="4010529"/>
            <a:ext cx="37134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500" b="1">
                <a:solidFill>
                  <a:srgbClr val="FF0000"/>
                </a:solidFill>
                <a:ea typeface="맑은 고딕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93E55-D72A-41C2-B1FC-7080EDAC1B77}"/>
              </a:ext>
            </a:extLst>
          </p:cNvPr>
          <p:cNvSpPr txBox="1"/>
          <p:nvPr/>
        </p:nvSpPr>
        <p:spPr>
          <a:xfrm>
            <a:off x="1619585" y="5545902"/>
            <a:ext cx="37134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500" b="1">
                <a:solidFill>
                  <a:srgbClr val="FF0000"/>
                </a:solidFill>
                <a:ea typeface="맑은 고딕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06A084-807E-403F-ADE2-A8BA89B756D5}"/>
              </a:ext>
            </a:extLst>
          </p:cNvPr>
          <p:cNvSpPr txBox="1"/>
          <p:nvPr/>
        </p:nvSpPr>
        <p:spPr>
          <a:xfrm>
            <a:off x="10079276" y="455112"/>
            <a:ext cx="1744179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600">
                <a:solidFill>
                  <a:schemeClr val="bg2">
                    <a:lumMod val="90000"/>
                  </a:schemeClr>
                </a:solidFill>
                <a:latin typeface="Malgun Gothic"/>
                <a:ea typeface="Malgun Gothic"/>
              </a:rPr>
              <a:t>매니저</a:t>
            </a: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6508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2142698" y="5256755"/>
            <a:ext cx="7034359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ea typeface="맑은 고딕"/>
              </a:rPr>
              <a:t>매니저 리스트</a:t>
            </a:r>
          </a:p>
          <a:p>
            <a:endParaRPr lang="ko-KR" altLang="en-US" sz="1600" b="1">
              <a:solidFill>
                <a:schemeClr val="bg1"/>
              </a:solidFill>
              <a:ea typeface="맑은 고딕"/>
            </a:endParaRPr>
          </a:p>
          <a:p>
            <a:r>
              <a:rPr lang="en-US" altLang="ko-KR" sz="1600" b="1">
                <a:solidFill>
                  <a:schemeClr val="bg1"/>
                </a:solidFill>
                <a:ea typeface="맑은 고딕"/>
              </a:rPr>
              <a:t>-</a:t>
            </a:r>
            <a:r>
              <a:rPr lang="ko-KR" altLang="en-US" sz="1600" b="1">
                <a:solidFill>
                  <a:schemeClr val="bg1"/>
                </a:solidFill>
                <a:ea typeface="맑은 고딕"/>
              </a:rPr>
              <a:t> </a:t>
            </a:r>
            <a:r>
              <a:rPr lang="ko-KR" sz="1600" b="1">
                <a:solidFill>
                  <a:schemeClr val="bg1"/>
                </a:solidFill>
                <a:ea typeface="맑은 고딕"/>
              </a:rPr>
              <a:t>매니저 추가 시에 첨부된 파일로 </a:t>
            </a:r>
            <a:r>
              <a:rPr lang="ko-KR" altLang="en-US" sz="1600" b="1">
                <a:solidFill>
                  <a:schemeClr val="bg1"/>
                </a:solidFill>
                <a:ea typeface="맑은 고딕"/>
              </a:rPr>
              <a:t>해당 매니저</a:t>
            </a:r>
            <a:r>
              <a:rPr lang="ko-KR" sz="1600" b="1">
                <a:solidFill>
                  <a:schemeClr val="bg1"/>
                </a:solidFill>
                <a:ea typeface="맑은 고딕"/>
              </a:rPr>
              <a:t> 이미지</a:t>
            </a:r>
            <a:r>
              <a:rPr lang="ko-KR" altLang="en-US" sz="1600" b="1">
                <a:solidFill>
                  <a:schemeClr val="bg1"/>
                </a:solidFill>
                <a:ea typeface="맑은 고딕"/>
              </a:rPr>
              <a:t> 출력</a:t>
            </a:r>
            <a:endParaRPr lang="ko-KR" sz="1600" b="1">
              <a:solidFill>
                <a:schemeClr val="bg1"/>
              </a:solidFill>
              <a:ea typeface="맑은 고딕"/>
            </a:endParaRPr>
          </a:p>
          <a:p>
            <a:endParaRPr lang="ko-KR" altLang="en-US" sz="16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</a:rPr>
              <a:t>- 체크박스로 해당 매니저에 대한 정보 삭제 가능</a:t>
            </a: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3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3E8E0E1-F4C7-487B-AA95-0634A752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4" y="868609"/>
            <a:ext cx="8850572" cy="4199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B2C456-B825-42BE-BB7E-1B860A685B91}"/>
              </a:ext>
            </a:extLst>
          </p:cNvPr>
          <p:cNvSpPr txBox="1"/>
          <p:nvPr/>
        </p:nvSpPr>
        <p:spPr>
          <a:xfrm>
            <a:off x="10079276" y="455112"/>
            <a:ext cx="1744179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600">
                <a:solidFill>
                  <a:schemeClr val="bg2">
                    <a:lumMod val="90000"/>
                  </a:schemeClr>
                </a:solidFill>
                <a:latin typeface="Malgun Gothic"/>
                <a:ea typeface="Malgun Gothic"/>
              </a:rPr>
              <a:t>매니저</a:t>
            </a: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C4CEEE8-5A58-4131-A417-3847E8071A24}"/>
              </a:ext>
            </a:extLst>
          </p:cNvPr>
          <p:cNvSpPr/>
          <p:nvPr/>
        </p:nvSpPr>
        <p:spPr>
          <a:xfrm>
            <a:off x="789461" y="1269516"/>
            <a:ext cx="1109495" cy="36642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551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4724399" y="2970756"/>
            <a:ext cx="2428239" cy="13080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>
                <a:solidFill>
                  <a:schemeClr val="bg1"/>
                </a:solidFill>
                <a:latin typeface="Malgun Gothic"/>
                <a:ea typeface="Malgun Gothic"/>
              </a:rPr>
              <a:t>매치</a:t>
            </a: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9BBF17F3-95EF-4600-AB24-BA2050B8C57F}"/>
              </a:ext>
            </a:extLst>
          </p:cNvPr>
          <p:cNvSpPr/>
          <p:nvPr/>
        </p:nvSpPr>
        <p:spPr>
          <a:xfrm>
            <a:off x="5374618" y="2208361"/>
            <a:ext cx="2011034" cy="2011034"/>
          </a:xfrm>
          <a:prstGeom prst="arc">
            <a:avLst>
              <a:gd name="adj1" fmla="val 16096352"/>
              <a:gd name="adj2" fmla="val 6379516"/>
            </a:avLst>
          </a:prstGeom>
          <a:ln w="190500"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1891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4724399" y="2970756"/>
            <a:ext cx="2743199" cy="13080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 b="1">
                <a:solidFill>
                  <a:schemeClr val="bg1"/>
                </a:solidFill>
                <a:latin typeface="Malgun Gothic"/>
                <a:ea typeface="Malgun Gothic"/>
              </a:rPr>
              <a:t> 프로젝트 개요</a:t>
            </a: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9BBF17F3-95EF-4600-AB24-BA2050B8C57F}"/>
              </a:ext>
            </a:extLst>
          </p:cNvPr>
          <p:cNvSpPr/>
          <p:nvPr/>
        </p:nvSpPr>
        <p:spPr>
          <a:xfrm>
            <a:off x="5374618" y="2208361"/>
            <a:ext cx="2011034" cy="2011034"/>
          </a:xfrm>
          <a:prstGeom prst="arc">
            <a:avLst>
              <a:gd name="adj1" fmla="val 16096352"/>
              <a:gd name="adj2" fmla="val 6379516"/>
            </a:avLst>
          </a:prstGeom>
          <a:ln w="190500"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7632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8900159" y="1294356"/>
            <a:ext cx="3108959" cy="56630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매치 추가</a:t>
            </a:r>
            <a:endParaRPr lang="ko-KR" sz="1600">
              <a:solidFill>
                <a:schemeClr val="bg1"/>
              </a:solidFill>
              <a:ea typeface="맑은 고딕"/>
            </a:endParaRP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1.  경기 날짜와 시간을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 각각 </a:t>
            </a:r>
            <a:r>
              <a:rPr lang="ko-KR" altLang="en-US" sz="1600" b="1" err="1">
                <a:solidFill>
                  <a:schemeClr val="bg1"/>
                </a:solidFill>
                <a:latin typeface="Malgun Gothic"/>
                <a:ea typeface="Malgun Gothic"/>
              </a:rPr>
              <a:t>date</a:t>
            </a:r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, </a:t>
            </a:r>
            <a:r>
              <a:rPr lang="ko-KR" altLang="en-US" sz="1600" b="1" err="1">
                <a:solidFill>
                  <a:schemeClr val="bg1"/>
                </a:solidFill>
                <a:latin typeface="Malgun Gothic"/>
                <a:ea typeface="Malgun Gothic"/>
              </a:rPr>
              <a:t>time</a:t>
            </a:r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 타입으로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 </a:t>
            </a:r>
            <a:r>
              <a:rPr lang="ko-KR" altLang="en-US" sz="1600" b="1" err="1">
                <a:solidFill>
                  <a:schemeClr val="bg1"/>
                </a:solidFill>
                <a:latin typeface="Malgun Gothic"/>
                <a:ea typeface="Malgun Gothic"/>
              </a:rPr>
              <a:t>입력받음</a:t>
            </a:r>
            <a:endParaRPr lang="ko-KR" err="1">
              <a:solidFill>
                <a:schemeClr val="bg1"/>
              </a:solidFill>
              <a:latin typeface="맑은 고딕" panose="020F0502020204030204"/>
              <a:ea typeface="맑은 고딕" panose="020B0503020000020004" pitchFamily="34" charset="-127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 </a:t>
            </a:r>
            <a:r>
              <a:rPr lang="ko-KR" altLang="en-US" sz="1600" b="1" err="1">
                <a:solidFill>
                  <a:schemeClr val="bg1"/>
                </a:solidFill>
                <a:latin typeface="Malgun Gothic"/>
                <a:ea typeface="Malgun Gothic"/>
              </a:rPr>
              <a:t>Controller</a:t>
            </a:r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 에서 해당 문자열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 을 합친 후 </a:t>
            </a:r>
            <a:r>
              <a:rPr lang="ko-KR" altLang="en-US" sz="1600" b="1" err="1">
                <a:solidFill>
                  <a:schemeClr val="bg1"/>
                </a:solidFill>
                <a:latin typeface="Malgun Gothic"/>
                <a:ea typeface="Malgun Gothic"/>
              </a:rPr>
              <a:t>Date</a:t>
            </a:r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 타입으로 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 파싱</a:t>
            </a: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2. 경기장 리스트와 매니저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 리스트를 받아 </a:t>
            </a:r>
            <a:r>
              <a:rPr lang="ko-KR" altLang="en-US" sz="1600" b="1" err="1">
                <a:solidFill>
                  <a:schemeClr val="bg1"/>
                </a:solidFill>
                <a:latin typeface="Malgun Gothic"/>
                <a:ea typeface="Malgun Gothic"/>
              </a:rPr>
              <a:t>콤보박스로</a:t>
            </a:r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 선택 가능하게 함</a:t>
            </a: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3. 첨부 파일 추가 가능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해당 첨부 파일은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경기 </a:t>
            </a:r>
            <a:r>
              <a:rPr lang="ko-KR" altLang="en-US" sz="1600" b="1" err="1">
                <a:solidFill>
                  <a:schemeClr val="bg1"/>
                </a:solidFill>
                <a:latin typeface="Malgun Gothic"/>
                <a:ea typeface="Malgun Gothic"/>
              </a:rPr>
              <a:t>선택시</a:t>
            </a:r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ko-KR" altLang="en-US" sz="1600" b="1" err="1">
                <a:solidFill>
                  <a:schemeClr val="bg1"/>
                </a:solidFill>
                <a:latin typeface="Malgun Gothic"/>
                <a:ea typeface="Malgun Gothic"/>
              </a:rPr>
              <a:t>Carousel</a:t>
            </a:r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이미지</a:t>
            </a:r>
            <a:endParaRPr lang="ko-KR" sz="1600">
              <a:solidFill>
                <a:schemeClr val="bg1"/>
              </a:solidFill>
              <a:latin typeface="맑은 고딕"/>
              <a:ea typeface="맑은 고딕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로 </a:t>
            </a:r>
            <a:r>
              <a:rPr lang="ko-KR" altLang="en-US" sz="1600" b="1" err="1">
                <a:solidFill>
                  <a:schemeClr val="bg1"/>
                </a:solidFill>
                <a:latin typeface="Malgun Gothic"/>
                <a:ea typeface="Malgun Gothic"/>
              </a:rPr>
              <a:t>보여짐</a:t>
            </a:r>
          </a:p>
          <a:p>
            <a:endParaRPr lang="ko-KR" altLang="en-US">
              <a:solidFill>
                <a:schemeClr val="bg1"/>
              </a:solidFill>
              <a:latin typeface="맑은 고딕" panose="020F0502020204030204"/>
              <a:ea typeface="맑은 고딕"/>
            </a:endParaRPr>
          </a:p>
          <a:p>
            <a:endParaRPr lang="ko-KR" altLang="en-US">
              <a:solidFill>
                <a:schemeClr val="bg1"/>
              </a:solidFill>
              <a:latin typeface="맑은 고딕" panose="020F0502020204030204"/>
              <a:ea typeface="맑은 고딕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5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056AF3D-2700-45C5-B0B3-1C18A892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186901"/>
            <a:ext cx="8168640" cy="4697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21726C-290F-418E-AB0F-3D0699705F90}"/>
              </a:ext>
            </a:extLst>
          </p:cNvPr>
          <p:cNvSpPr txBox="1"/>
          <p:nvPr/>
        </p:nvSpPr>
        <p:spPr>
          <a:xfrm>
            <a:off x="10079276" y="455112"/>
            <a:ext cx="1744179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600">
                <a:solidFill>
                  <a:schemeClr val="bg2">
                    <a:lumMod val="90000"/>
                  </a:schemeClr>
                </a:solidFill>
                <a:latin typeface="Malgun Gothic"/>
                <a:ea typeface="Malgun Gothic"/>
              </a:rPr>
              <a:t>매치 관련</a:t>
            </a: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B47340-BE1D-4735-9BF7-DED7D6807972}"/>
              </a:ext>
            </a:extLst>
          </p:cNvPr>
          <p:cNvSpPr/>
          <p:nvPr/>
        </p:nvSpPr>
        <p:spPr>
          <a:xfrm>
            <a:off x="771569" y="2536332"/>
            <a:ext cx="1433704" cy="8917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EA6738B-75B9-4E2A-8420-E06F4AB1831E}"/>
              </a:ext>
            </a:extLst>
          </p:cNvPr>
          <p:cNvSpPr/>
          <p:nvPr/>
        </p:nvSpPr>
        <p:spPr>
          <a:xfrm>
            <a:off x="7710848" y="5370972"/>
            <a:ext cx="803784" cy="5158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55BE0B-D3DC-4982-8C7B-4D8ACA016F88}"/>
              </a:ext>
            </a:extLst>
          </p:cNvPr>
          <p:cNvSpPr txBox="1"/>
          <p:nvPr/>
        </p:nvSpPr>
        <p:spPr>
          <a:xfrm>
            <a:off x="276797" y="2491533"/>
            <a:ext cx="37134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500" b="1">
                <a:solidFill>
                  <a:srgbClr val="FF0000"/>
                </a:solidFill>
                <a:ea typeface="맑은 고딕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403797-6B08-4C93-9144-D30DDA5A554D}"/>
              </a:ext>
            </a:extLst>
          </p:cNvPr>
          <p:cNvSpPr txBox="1"/>
          <p:nvPr/>
        </p:nvSpPr>
        <p:spPr>
          <a:xfrm>
            <a:off x="7185597" y="5133133"/>
            <a:ext cx="37134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500" b="1">
                <a:solidFill>
                  <a:srgbClr val="FF0000"/>
                </a:solidFill>
                <a:ea typeface="맑은 고딕"/>
              </a:rPr>
              <a:t>3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588EF09-8578-4BA2-A2E6-B5B03C2935FA}"/>
              </a:ext>
            </a:extLst>
          </p:cNvPr>
          <p:cNvSpPr/>
          <p:nvPr/>
        </p:nvSpPr>
        <p:spPr>
          <a:xfrm>
            <a:off x="771568" y="1520332"/>
            <a:ext cx="1433704" cy="8917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C31C17-9D52-45E6-AA5B-6E59BE80AA98}"/>
              </a:ext>
            </a:extLst>
          </p:cNvPr>
          <p:cNvSpPr txBox="1"/>
          <p:nvPr/>
        </p:nvSpPr>
        <p:spPr>
          <a:xfrm>
            <a:off x="276797" y="1516173"/>
            <a:ext cx="37134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500" b="1">
                <a:solidFill>
                  <a:srgbClr val="FF0000"/>
                </a:solidFill>
                <a:ea typeface="맑은 고딕"/>
              </a:rPr>
              <a:t>1</a:t>
            </a:r>
          </a:p>
        </p:txBody>
      </p:sp>
      <p:pic>
        <p:nvPicPr>
          <p:cNvPr id="13" name="그림 16" descr="조류이(가) 표시된 사진&#10;&#10;매우 높은 신뢰도로 생성된 설명">
            <a:extLst>
              <a:ext uri="{FF2B5EF4-FFF2-40B4-BE49-F238E27FC236}">
                <a16:creationId xmlns:a16="http://schemas.microsoft.com/office/drawing/2014/main" id="{5D922A2B-D0FE-4BB2-8521-E89A76DDA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1511300"/>
            <a:ext cx="5557520" cy="13665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15199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8971279" y="1202916"/>
            <a:ext cx="3149599" cy="60324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해당 경기 결제 페이지</a:t>
            </a:r>
            <a:endParaRPr lang="ko-KR" sz="1600">
              <a:solidFill>
                <a:schemeClr val="bg1"/>
              </a:solidFill>
            </a:endParaRP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1. 신청 인원 설정 가능</a:t>
            </a: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2. 환불규정 / 주의사항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체크 박스</a:t>
            </a: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3. 신청 완료 시 마이페이지로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 이동해 신청 경기 정보 확인 및</a:t>
            </a:r>
            <a:endParaRPr lang="ko-KR">
              <a:solidFill>
                <a:schemeClr val="bg1"/>
              </a:solidFill>
              <a:latin typeface="맑은 고딕" panose="020F0502020204030204"/>
              <a:ea typeface="맑은 고딕" panose="020B0503020000020004" pitchFamily="34" charset="-127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 취소 가능</a:t>
            </a:r>
            <a:endParaRPr lang="ko-KR">
              <a:solidFill>
                <a:schemeClr val="bg1"/>
              </a:solidFill>
              <a:ea typeface="맑은 고딕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친구에게 공유하기 클릭 시 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링크 복사 가능</a:t>
            </a:r>
            <a:endParaRPr lang="ko-KR">
              <a:solidFill>
                <a:schemeClr val="bg1"/>
              </a:solidFill>
            </a:endParaRP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4. 결제 및 신청 클릭 시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해당 회원의 캐시 차감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해당 회원의 경기 기록 추가  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해당 경기의 수용인원 증가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해당 회원의 잔액이 부족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하면 캐시충전 페이지로 이동 </a:t>
            </a: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   </a:t>
            </a:r>
          </a:p>
          <a:p>
            <a:pPr algn="ctr"/>
            <a:endParaRPr lang="ko-KR" altLang="en-US">
              <a:solidFill>
                <a:schemeClr val="bg1"/>
              </a:solidFill>
              <a:latin typeface="맑은 고딕" panose="020F0502020204030204"/>
              <a:ea typeface="맑은 고딕"/>
            </a:endParaRPr>
          </a:p>
        </p:txBody>
      </p:sp>
      <p:pic>
        <p:nvPicPr>
          <p:cNvPr id="6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E09BF74-499D-489D-A986-6DD16FF31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294640"/>
            <a:ext cx="2945476" cy="6268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C72935-87E4-492D-B881-35AEB6041B84}"/>
              </a:ext>
            </a:extLst>
          </p:cNvPr>
          <p:cNvSpPr txBox="1"/>
          <p:nvPr/>
        </p:nvSpPr>
        <p:spPr>
          <a:xfrm>
            <a:off x="10079276" y="455112"/>
            <a:ext cx="17441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600">
                <a:solidFill>
                  <a:schemeClr val="bg2">
                    <a:lumMod val="90000"/>
                  </a:schemeClr>
                </a:solidFill>
                <a:latin typeface="Malgun Gothic"/>
                <a:ea typeface="Malgun Gothic"/>
              </a:rPr>
              <a:t>매치 관련</a:t>
            </a: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11" name="그림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8B1BE38-95FE-4B0E-8EEA-082EEA5E0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960" y="1641483"/>
            <a:ext cx="4602480" cy="3239754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0DC8967-74D0-4AE4-9C94-08C9699F0666}"/>
              </a:ext>
            </a:extLst>
          </p:cNvPr>
          <p:cNvSpPr/>
          <p:nvPr/>
        </p:nvSpPr>
        <p:spPr>
          <a:xfrm>
            <a:off x="3564636" y="3115564"/>
            <a:ext cx="49784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EDE327-B593-47DB-A8F2-1DD30293587C}"/>
              </a:ext>
            </a:extLst>
          </p:cNvPr>
          <p:cNvSpPr/>
          <p:nvPr/>
        </p:nvSpPr>
        <p:spPr>
          <a:xfrm>
            <a:off x="690289" y="961532"/>
            <a:ext cx="2744344" cy="5463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C505E2F-2BAD-4847-BE8E-EFA3D74E915B}"/>
              </a:ext>
            </a:extLst>
          </p:cNvPr>
          <p:cNvSpPr/>
          <p:nvPr/>
        </p:nvSpPr>
        <p:spPr>
          <a:xfrm>
            <a:off x="771569" y="2546492"/>
            <a:ext cx="468504" cy="22024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EA1C038-A99D-439C-82BC-A13AEFF43CFB}"/>
              </a:ext>
            </a:extLst>
          </p:cNvPr>
          <p:cNvSpPr/>
          <p:nvPr/>
        </p:nvSpPr>
        <p:spPr>
          <a:xfrm>
            <a:off x="5384208" y="2668412"/>
            <a:ext cx="2053464" cy="6276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DE5B8BB-61A1-484D-9C8A-108E1A91FD3B}"/>
              </a:ext>
            </a:extLst>
          </p:cNvPr>
          <p:cNvSpPr/>
          <p:nvPr/>
        </p:nvSpPr>
        <p:spPr>
          <a:xfrm>
            <a:off x="954448" y="5889132"/>
            <a:ext cx="2155064" cy="4853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FA39E6-8A0A-414B-94E9-578A3E7D7986}"/>
              </a:ext>
            </a:extLst>
          </p:cNvPr>
          <p:cNvSpPr txBox="1"/>
          <p:nvPr/>
        </p:nvSpPr>
        <p:spPr>
          <a:xfrm>
            <a:off x="175197" y="723693"/>
            <a:ext cx="37134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500" b="1">
                <a:solidFill>
                  <a:srgbClr val="FF0000"/>
                </a:solidFill>
                <a:ea typeface="맑은 고딕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720CF4-BBFA-47D7-826D-FA9288EBECA6}"/>
              </a:ext>
            </a:extLst>
          </p:cNvPr>
          <p:cNvSpPr txBox="1"/>
          <p:nvPr/>
        </p:nvSpPr>
        <p:spPr>
          <a:xfrm>
            <a:off x="93917" y="2359453"/>
            <a:ext cx="37134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500" b="1">
                <a:solidFill>
                  <a:srgbClr val="FF0000"/>
                </a:solidFill>
                <a:ea typeface="맑은 고딕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CED010-D267-4FBB-A59C-3D4032D74F6D}"/>
              </a:ext>
            </a:extLst>
          </p:cNvPr>
          <p:cNvSpPr txBox="1"/>
          <p:nvPr/>
        </p:nvSpPr>
        <p:spPr>
          <a:xfrm>
            <a:off x="4960557" y="2359453"/>
            <a:ext cx="37134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500" b="1">
                <a:solidFill>
                  <a:srgbClr val="FF0000"/>
                </a:solidFill>
                <a:ea typeface="맑은 고딕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93117-A1AE-4FC2-BABD-524D2037CD93}"/>
              </a:ext>
            </a:extLst>
          </p:cNvPr>
          <p:cNvSpPr txBox="1"/>
          <p:nvPr/>
        </p:nvSpPr>
        <p:spPr>
          <a:xfrm>
            <a:off x="93917" y="5509053"/>
            <a:ext cx="37134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500" b="1">
                <a:solidFill>
                  <a:srgbClr val="FF0000"/>
                </a:solidFill>
                <a:ea typeface="맑은 고딕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1416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8635999" y="1324836"/>
            <a:ext cx="3017519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신청인원 변경 클릭 시</a:t>
            </a:r>
            <a:endParaRPr lang="ko-KR">
              <a:solidFill>
                <a:schemeClr val="bg1"/>
              </a:solidFill>
              <a:latin typeface="맑은 고딕" panose="020F0502020204030204"/>
              <a:ea typeface="맑은 고딕" panose="020B0503020000020004" pitchFamily="34" charset="-127"/>
            </a:endParaRP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이용 금액과 그에 따른 회원의 </a:t>
            </a:r>
            <a:endParaRPr lang="ko-KR">
              <a:solidFill>
                <a:schemeClr val="bg1"/>
              </a:solidFill>
              <a:latin typeface="맑은 고딕" panose="020F0502020204030204"/>
              <a:ea typeface="맑은 고딕"/>
            </a:endParaRP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잔액 변경</a:t>
            </a:r>
            <a:endParaRPr lang="ko-KR">
              <a:solidFill>
                <a:schemeClr val="bg1"/>
              </a:solidFill>
              <a:ea typeface="맑은 고딕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3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E34D548-4333-4518-840A-46C399B30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40" y="855167"/>
            <a:ext cx="6360160" cy="2800705"/>
          </a:xfrm>
          <a:prstGeom prst="rect">
            <a:avLst/>
          </a:prstGeom>
        </p:spPr>
      </p:pic>
      <p:pic>
        <p:nvPicPr>
          <p:cNvPr id="5" name="그림 5" descr="스크린샷, 조류이(가) 표시된 사진&#10;&#10;매우 높은 신뢰도로 생성된 설명">
            <a:extLst>
              <a:ext uri="{FF2B5EF4-FFF2-40B4-BE49-F238E27FC236}">
                <a16:creationId xmlns:a16="http://schemas.microsoft.com/office/drawing/2014/main" id="{8A87543F-B9C4-4AD2-8493-84AFDFEE8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40" y="3913733"/>
            <a:ext cx="7802880" cy="2281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C05683-025C-4E41-B2DE-4D149B7BC81B}"/>
              </a:ext>
            </a:extLst>
          </p:cNvPr>
          <p:cNvSpPr txBox="1"/>
          <p:nvPr/>
        </p:nvSpPr>
        <p:spPr>
          <a:xfrm>
            <a:off x="10079276" y="455112"/>
            <a:ext cx="1744179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600">
                <a:solidFill>
                  <a:schemeClr val="bg2">
                    <a:lumMod val="90000"/>
                  </a:schemeClr>
                </a:solidFill>
                <a:latin typeface="Malgun Gothic"/>
                <a:ea typeface="Malgun Gothic"/>
              </a:rPr>
              <a:t>매치 관련</a:t>
            </a: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01B98-D0B9-4B5F-962C-81F224262432}"/>
              </a:ext>
            </a:extLst>
          </p:cNvPr>
          <p:cNvSpPr txBox="1"/>
          <p:nvPr/>
        </p:nvSpPr>
        <p:spPr>
          <a:xfrm>
            <a:off x="9377678" y="3956275"/>
            <a:ext cx="2814319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신청하기 버튼 클릭 시</a:t>
            </a: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체크 박스 여부 먼저 판단</a:t>
            </a: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회원의 잔액이 부족할 시</a:t>
            </a: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캐시 충전 페이지로 이동</a:t>
            </a: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성공하면 </a:t>
            </a:r>
            <a:r>
              <a:rPr lang="ko-KR" altLang="en-US" sz="1600" b="1" err="1">
                <a:solidFill>
                  <a:schemeClr val="bg1"/>
                </a:solidFill>
                <a:latin typeface="Malgun Gothic"/>
                <a:ea typeface="Malgun Gothic"/>
              </a:rPr>
              <a:t>Form</a:t>
            </a:r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ko-KR" altLang="en-US" sz="1600" b="1" err="1">
                <a:solidFill>
                  <a:schemeClr val="bg1"/>
                </a:solidFill>
                <a:latin typeface="Malgun Gothic"/>
                <a:ea typeface="Malgun Gothic"/>
              </a:rPr>
              <a:t>submit</a:t>
            </a:r>
          </a:p>
          <a:p>
            <a:endParaRPr lang="ko-KR" altLang="en-US" sz="1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21097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4724399" y="2970756"/>
            <a:ext cx="2428239" cy="13080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>
                <a:solidFill>
                  <a:schemeClr val="bg1"/>
                </a:solidFill>
                <a:latin typeface="Malgun Gothic"/>
                <a:ea typeface="Malgun Gothic"/>
              </a:rPr>
              <a:t>매치 검색</a:t>
            </a: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9BBF17F3-95EF-4600-AB24-BA2050B8C57F}"/>
              </a:ext>
            </a:extLst>
          </p:cNvPr>
          <p:cNvSpPr/>
          <p:nvPr/>
        </p:nvSpPr>
        <p:spPr>
          <a:xfrm>
            <a:off x="5374618" y="2208361"/>
            <a:ext cx="2011034" cy="2011034"/>
          </a:xfrm>
          <a:prstGeom prst="arc">
            <a:avLst>
              <a:gd name="adj1" fmla="val 16096352"/>
              <a:gd name="adj2" fmla="val 6379516"/>
            </a:avLst>
          </a:prstGeom>
          <a:ln w="190500"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6545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9293629" y="1069415"/>
            <a:ext cx="2663856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0000" rtlCol="0" anchor="ctr"/>
          <a:lstStyle/>
          <a:p>
            <a:pPr marL="177800" lvl="1" algn="r"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</a:rPr>
              <a:t>매치 지역 </a:t>
            </a:r>
            <a:r>
              <a:rPr lang="ko-KR" altLang="en-US" sz="1400" b="1" err="1">
                <a:solidFill>
                  <a:schemeClr val="bg1"/>
                </a:solidFill>
              </a:rPr>
              <a:t>필터기능</a:t>
            </a:r>
            <a:endParaRPr lang="en-US" altLang="ko-KR" sz="200">
              <a:solidFill>
                <a:schemeClr val="bg1"/>
              </a:solidFill>
            </a:endParaRPr>
          </a:p>
          <a:p>
            <a:pPr marL="177800" lvl="1" algn="r">
              <a:lnSpc>
                <a:spcPct val="150000"/>
              </a:lnSpc>
            </a:pPr>
            <a:r>
              <a:rPr lang="ko-KR" altLang="en-US" sz="1200">
                <a:solidFill>
                  <a:schemeClr val="bg1"/>
                </a:solidFill>
              </a:rPr>
              <a:t>서울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대구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경기 등 총 </a:t>
            </a:r>
            <a:r>
              <a:rPr lang="en-US" altLang="ko-KR" sz="1200">
                <a:solidFill>
                  <a:schemeClr val="bg1"/>
                </a:solidFill>
              </a:rPr>
              <a:t>9</a:t>
            </a:r>
            <a:r>
              <a:rPr lang="ko-KR" altLang="en-US" sz="1200" err="1">
                <a:solidFill>
                  <a:schemeClr val="bg1"/>
                </a:solidFill>
              </a:rPr>
              <a:t>개지역을</a:t>
            </a:r>
            <a:r>
              <a:rPr lang="ko-KR" altLang="en-US" sz="1200">
                <a:solidFill>
                  <a:schemeClr val="bg1"/>
                </a:solidFill>
              </a:rPr>
              <a:t> 따로따로 </a:t>
            </a:r>
            <a:r>
              <a:rPr lang="ko-KR" altLang="en-US" sz="1200" err="1">
                <a:solidFill>
                  <a:schemeClr val="bg1"/>
                </a:solidFill>
              </a:rPr>
              <a:t>볼수</a:t>
            </a:r>
            <a:r>
              <a:rPr lang="ko-KR" altLang="en-US" sz="1200">
                <a:solidFill>
                  <a:schemeClr val="bg1"/>
                </a:solidFill>
              </a:rPr>
              <a:t> 있어요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4025" y="209928"/>
            <a:ext cx="5596571" cy="265796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bg1"/>
              </a:solidFill>
            </a:endParaRPr>
          </a:p>
        </p:txBody>
      </p:sp>
      <p:cxnSp>
        <p:nvCxnSpPr>
          <p:cNvPr id="38" name="직선 연결선 37"/>
          <p:cNvCxnSpPr>
            <a:stCxn id="34" idx="3"/>
            <a:endCxn id="33" idx="1"/>
          </p:cNvCxnSpPr>
          <p:nvPr/>
        </p:nvCxnSpPr>
        <p:spPr>
          <a:xfrm>
            <a:off x="5810596" y="1538910"/>
            <a:ext cx="3483033" cy="17820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5991293" y="337564"/>
            <a:ext cx="2005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212121"/>
                </a:solidFill>
              </a:rPr>
              <a:t>모든 지역을 클릭</a:t>
            </a:r>
            <a:endParaRPr lang="ko-KR" altLang="en-US" sz="1000" b="1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4025" y="3566162"/>
            <a:ext cx="5694219" cy="295742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>
            <a:stCxn id="34" idx="2"/>
            <a:endCxn id="6" idx="0"/>
          </p:cNvCxnSpPr>
          <p:nvPr/>
        </p:nvCxnSpPr>
        <p:spPr>
          <a:xfrm>
            <a:off x="3012311" y="2867891"/>
            <a:ext cx="48824" cy="69827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866314" y="3566162"/>
            <a:ext cx="5091172" cy="295742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bg1"/>
              </a:solidFill>
            </a:endParaRPr>
          </a:p>
        </p:txBody>
      </p:sp>
      <p:cxnSp>
        <p:nvCxnSpPr>
          <p:cNvPr id="22" name="직선 연결선 21"/>
          <p:cNvCxnSpPr>
            <a:stCxn id="6" idx="3"/>
            <a:endCxn id="21" idx="1"/>
          </p:cNvCxnSpPr>
          <p:nvPr/>
        </p:nvCxnSpPr>
        <p:spPr>
          <a:xfrm>
            <a:off x="5908244" y="5044876"/>
            <a:ext cx="95807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4553101" y="672988"/>
            <a:ext cx="434536" cy="255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920737" y="4000850"/>
            <a:ext cx="282136" cy="1887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511239" y="4000849"/>
            <a:ext cx="282136" cy="1887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3275802" y="2986194"/>
            <a:ext cx="3765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212121"/>
                </a:solidFill>
              </a:rPr>
              <a:t>서울</a:t>
            </a:r>
            <a:r>
              <a:rPr lang="en-US" altLang="ko-KR" sz="1600">
                <a:solidFill>
                  <a:srgbClr val="212121"/>
                </a:solidFill>
              </a:rPr>
              <a:t>, </a:t>
            </a:r>
            <a:r>
              <a:rPr lang="ko-KR" altLang="en-US" sz="1600">
                <a:solidFill>
                  <a:srgbClr val="212121"/>
                </a:solidFill>
              </a:rPr>
              <a:t>부산 지역만 선택 후 적용하기</a:t>
            </a:r>
            <a:endParaRPr lang="ko-KR" altLang="en-US" sz="1000" b="1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917084" y="2958329"/>
            <a:ext cx="23386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212121"/>
                </a:solidFill>
              </a:rPr>
              <a:t>선택한 지역만 보여짐</a:t>
            </a:r>
            <a:endParaRPr lang="ko-KR" altLang="en-US" sz="1000" b="1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607116" y="5044876"/>
            <a:ext cx="434536" cy="255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621514" y="5784233"/>
            <a:ext cx="491708" cy="255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83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endCxn id="8" idx="1"/>
          </p:cNvCxnSpPr>
          <p:nvPr/>
        </p:nvCxnSpPr>
        <p:spPr>
          <a:xfrm flipV="1">
            <a:off x="2017539" y="1934216"/>
            <a:ext cx="872137" cy="153219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889676" y="293959"/>
            <a:ext cx="8482134" cy="328051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95591" y="2910292"/>
            <a:ext cx="1121948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err="1">
                <a:solidFill>
                  <a:schemeClr val="tx1"/>
                </a:solidFill>
              </a:rPr>
              <a:t>모달</a:t>
            </a:r>
            <a:r>
              <a:rPr lang="ko-KR" altLang="en-US" sz="1400" b="1">
                <a:solidFill>
                  <a:schemeClr val="tx1"/>
                </a:solidFill>
              </a:rPr>
              <a:t> 창 </a:t>
            </a:r>
            <a:r>
              <a:rPr lang="en-US" altLang="ko-KR" sz="1400" b="1">
                <a:solidFill>
                  <a:schemeClr val="tx1"/>
                </a:solidFill>
              </a:rPr>
              <a:t>JSP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>
            <a:stCxn id="22" idx="3"/>
            <a:endCxn id="9" idx="1"/>
          </p:cNvCxnSpPr>
          <p:nvPr/>
        </p:nvCxnSpPr>
        <p:spPr>
          <a:xfrm>
            <a:off x="2017539" y="3466407"/>
            <a:ext cx="872136" cy="1546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889675" y="3574473"/>
            <a:ext cx="8482135" cy="287620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90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endCxn id="8" idx="1"/>
          </p:cNvCxnSpPr>
          <p:nvPr/>
        </p:nvCxnSpPr>
        <p:spPr>
          <a:xfrm flipV="1">
            <a:off x="2017539" y="1751336"/>
            <a:ext cx="1503904" cy="171507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521443" y="293959"/>
            <a:ext cx="4733095" cy="291475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9050376" y="1896746"/>
            <a:ext cx="20554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/>
                </a:solidFill>
              </a:rPr>
              <a:t>Ajax POST </a:t>
            </a:r>
            <a:r>
              <a:rPr lang="ko-KR" altLang="en-US" sz="1600">
                <a:solidFill>
                  <a:schemeClr val="bg1"/>
                </a:solidFill>
              </a:rPr>
              <a:t>방식으로 </a:t>
            </a:r>
            <a:r>
              <a:rPr lang="ko-KR" altLang="en-US" sz="1600" err="1">
                <a:solidFill>
                  <a:schemeClr val="bg1"/>
                </a:solidFill>
              </a:rPr>
              <a:t>모달창의</a:t>
            </a:r>
            <a:r>
              <a:rPr lang="ko-KR" altLang="en-US" sz="1600">
                <a:solidFill>
                  <a:schemeClr val="bg1"/>
                </a:solidFill>
              </a:rPr>
              <a:t> </a:t>
            </a:r>
            <a:r>
              <a:rPr lang="en-US" altLang="ko-KR" sz="1600">
                <a:solidFill>
                  <a:schemeClr val="bg1"/>
                </a:solidFill>
              </a:rPr>
              <a:t>value</a:t>
            </a:r>
            <a:r>
              <a:rPr lang="ko-KR" altLang="en-US" sz="1600">
                <a:solidFill>
                  <a:schemeClr val="bg1"/>
                </a:solidFill>
              </a:rPr>
              <a:t>값이 배열로 저장되어 </a:t>
            </a:r>
            <a:r>
              <a:rPr lang="en-US" altLang="ko-KR" sz="1600">
                <a:solidFill>
                  <a:schemeClr val="bg1"/>
                </a:solidFill>
              </a:rPr>
              <a:t>controller</a:t>
            </a:r>
            <a:r>
              <a:rPr lang="ko-KR" altLang="en-US" sz="1600">
                <a:solidFill>
                  <a:schemeClr val="bg1"/>
                </a:solidFill>
              </a:rPr>
              <a:t>로 전달</a:t>
            </a:r>
            <a:endParaRPr lang="en-US" altLang="ko-KR" sz="1600">
              <a:solidFill>
                <a:schemeClr val="bg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95591" y="2910292"/>
            <a:ext cx="1121948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주소</a:t>
            </a:r>
            <a:r>
              <a:rPr lang="en-US" altLang="ko-KR" sz="1400" b="1">
                <a:solidFill>
                  <a:schemeClr val="tx1"/>
                </a:solidFill>
              </a:rPr>
              <a:t>Mapper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34411" y="3466406"/>
            <a:ext cx="4733095" cy="291475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19344" y="4666090"/>
            <a:ext cx="1121948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주소 </a:t>
            </a:r>
            <a:r>
              <a:rPr lang="en-US" altLang="ko-KR" sz="1400" b="1" err="1">
                <a:solidFill>
                  <a:schemeClr val="tx1"/>
                </a:solidFill>
              </a:rPr>
              <a:t>Javascript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>
            <a:stCxn id="9" idx="3"/>
            <a:endCxn id="7" idx="1"/>
          </p:cNvCxnSpPr>
          <p:nvPr/>
        </p:nvCxnSpPr>
        <p:spPr>
          <a:xfrm flipV="1">
            <a:off x="3641292" y="4923783"/>
            <a:ext cx="2493119" cy="29842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719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stCxn id="8" idx="3"/>
            <a:endCxn id="22" idx="1"/>
          </p:cNvCxnSpPr>
          <p:nvPr/>
        </p:nvCxnSpPr>
        <p:spPr>
          <a:xfrm>
            <a:off x="6716684" y="1996561"/>
            <a:ext cx="3007023" cy="12703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30325" y="318897"/>
            <a:ext cx="6386359" cy="335532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988819" y="188233"/>
            <a:ext cx="20554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bg1"/>
                </a:solidFill>
              </a:rPr>
              <a:t>전달받은 </a:t>
            </a:r>
            <a:r>
              <a:rPr lang="en-US" altLang="ko-KR" sz="1600">
                <a:solidFill>
                  <a:schemeClr val="bg1"/>
                </a:solidFill>
              </a:rPr>
              <a:t>value</a:t>
            </a:r>
            <a:r>
              <a:rPr lang="ko-KR" altLang="en-US" sz="1600">
                <a:solidFill>
                  <a:schemeClr val="bg1"/>
                </a:solidFill>
              </a:rPr>
              <a:t>값을 받아서 현재 매치와 일치하는 주소의 결과만을 </a:t>
            </a:r>
            <a:r>
              <a:rPr lang="en-US" altLang="ko-KR" sz="1600">
                <a:solidFill>
                  <a:schemeClr val="bg1"/>
                </a:solidFill>
              </a:rPr>
              <a:t>model</a:t>
            </a:r>
            <a:r>
              <a:rPr lang="ko-KR" altLang="en-US" sz="1600">
                <a:solidFill>
                  <a:schemeClr val="bg1"/>
                </a:solidFill>
              </a:rPr>
              <a:t>로 보내줌</a:t>
            </a:r>
            <a:endParaRPr lang="ko-KR" altLang="en-US" sz="1000" b="1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9723707" y="2710786"/>
            <a:ext cx="1265718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주소 </a:t>
            </a:r>
            <a:r>
              <a:rPr lang="en-US" altLang="ko-KR" sz="1400" b="1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30325" y="3674224"/>
            <a:ext cx="6386359" cy="293968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직선 연결선 9"/>
          <p:cNvCxnSpPr>
            <a:stCxn id="7" idx="3"/>
            <a:endCxn id="22" idx="1"/>
          </p:cNvCxnSpPr>
          <p:nvPr/>
        </p:nvCxnSpPr>
        <p:spPr>
          <a:xfrm flipV="1">
            <a:off x="6716684" y="3266901"/>
            <a:ext cx="3007023" cy="187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063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9293629" y="1069415"/>
            <a:ext cx="2663856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0000" rtlCol="0" anchor="ctr"/>
          <a:lstStyle/>
          <a:p>
            <a:pPr marL="177800" lvl="1" algn="r"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</a:rPr>
              <a:t>매치 성별 </a:t>
            </a:r>
            <a:r>
              <a:rPr lang="ko-KR" altLang="en-US" sz="1400" b="1" err="1">
                <a:solidFill>
                  <a:schemeClr val="bg1"/>
                </a:solidFill>
              </a:rPr>
              <a:t>필터기능</a:t>
            </a:r>
            <a:endParaRPr lang="en-US" altLang="ko-KR" sz="200">
              <a:solidFill>
                <a:schemeClr val="bg1"/>
              </a:solidFill>
            </a:endParaRPr>
          </a:p>
          <a:p>
            <a:pPr marL="177800" lvl="1" algn="r">
              <a:lnSpc>
                <a:spcPct val="150000"/>
              </a:lnSpc>
            </a:pPr>
            <a:r>
              <a:rPr lang="ko-KR" altLang="en-US" sz="1200">
                <a:solidFill>
                  <a:schemeClr val="bg1"/>
                </a:solidFill>
              </a:rPr>
              <a:t>남성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여성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혼성을 검색</a:t>
            </a:r>
            <a:endParaRPr lang="en-US" altLang="ko-KR" sz="1200">
              <a:solidFill>
                <a:schemeClr val="bg1"/>
              </a:solidFill>
            </a:endParaRPr>
          </a:p>
          <a:p>
            <a:pPr marL="177800" lvl="1" algn="r">
              <a:lnSpc>
                <a:spcPct val="150000"/>
              </a:lnSpc>
            </a:pPr>
            <a:r>
              <a:rPr lang="ko-KR" altLang="en-US" sz="1200">
                <a:solidFill>
                  <a:schemeClr val="bg1"/>
                </a:solidFill>
              </a:rPr>
              <a:t>할 수 있어요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4025" y="209928"/>
            <a:ext cx="5596571" cy="265796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bg1"/>
              </a:solidFill>
            </a:endParaRPr>
          </a:p>
        </p:txBody>
      </p:sp>
      <p:cxnSp>
        <p:nvCxnSpPr>
          <p:cNvPr id="38" name="직선 연결선 37"/>
          <p:cNvCxnSpPr>
            <a:stCxn id="34" idx="3"/>
            <a:endCxn id="33" idx="1"/>
          </p:cNvCxnSpPr>
          <p:nvPr/>
        </p:nvCxnSpPr>
        <p:spPr>
          <a:xfrm>
            <a:off x="5810596" y="1538910"/>
            <a:ext cx="3483033" cy="17820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5991293" y="337564"/>
            <a:ext cx="2005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212121"/>
                </a:solidFill>
              </a:rPr>
              <a:t>모든 매치를 클릭</a:t>
            </a:r>
            <a:endParaRPr lang="ko-KR" altLang="en-US" sz="1000" b="1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4025" y="3566162"/>
            <a:ext cx="5694219" cy="295742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>
            <a:stCxn id="34" idx="2"/>
            <a:endCxn id="6" idx="0"/>
          </p:cNvCxnSpPr>
          <p:nvPr/>
        </p:nvCxnSpPr>
        <p:spPr>
          <a:xfrm>
            <a:off x="3012311" y="2867891"/>
            <a:ext cx="48824" cy="69827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866314" y="3566162"/>
            <a:ext cx="5091172" cy="295742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bg1"/>
              </a:solidFill>
            </a:endParaRPr>
          </a:p>
        </p:txBody>
      </p:sp>
      <p:cxnSp>
        <p:nvCxnSpPr>
          <p:cNvPr id="22" name="직선 연결선 21"/>
          <p:cNvCxnSpPr>
            <a:stCxn id="6" idx="3"/>
            <a:endCxn id="21" idx="1"/>
          </p:cNvCxnSpPr>
          <p:nvPr/>
        </p:nvCxnSpPr>
        <p:spPr>
          <a:xfrm>
            <a:off x="5908244" y="5044876"/>
            <a:ext cx="95807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4941073" y="671673"/>
            <a:ext cx="434536" cy="255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912425" y="4075836"/>
            <a:ext cx="282136" cy="1887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3275802" y="2986194"/>
            <a:ext cx="27154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212121"/>
                </a:solidFill>
              </a:rPr>
              <a:t>남성만 선택 후 적용하기</a:t>
            </a:r>
            <a:endParaRPr lang="ko-KR" altLang="en-US" sz="1000" b="1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917084" y="2958329"/>
            <a:ext cx="23386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212121"/>
                </a:solidFill>
              </a:rPr>
              <a:t>선택한 남성만 보여짐</a:t>
            </a:r>
            <a:endParaRPr lang="ko-KR" altLang="en-US" sz="1000" b="1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52111" y="5242388"/>
            <a:ext cx="328353" cy="244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52111" y="5993304"/>
            <a:ext cx="328353" cy="244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364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stCxn id="22" idx="3"/>
            <a:endCxn id="8" idx="1"/>
          </p:cNvCxnSpPr>
          <p:nvPr/>
        </p:nvCxnSpPr>
        <p:spPr>
          <a:xfrm>
            <a:off x="1801408" y="3359847"/>
            <a:ext cx="1088268" cy="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889676" y="293958"/>
            <a:ext cx="8889458" cy="613177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9460" y="2803732"/>
            <a:ext cx="1121948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err="1">
                <a:solidFill>
                  <a:schemeClr val="tx1"/>
                </a:solidFill>
              </a:rPr>
              <a:t>모달</a:t>
            </a:r>
            <a:r>
              <a:rPr lang="ko-KR" altLang="en-US" sz="1400" b="1">
                <a:solidFill>
                  <a:schemeClr val="tx1"/>
                </a:solidFill>
              </a:rPr>
              <a:t> 창 </a:t>
            </a:r>
            <a:r>
              <a:rPr lang="en-US" altLang="ko-KR" sz="1400" b="1">
                <a:solidFill>
                  <a:schemeClr val="tx1"/>
                </a:solidFill>
              </a:rPr>
              <a:t>JSP</a:t>
            </a:r>
            <a:endParaRPr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3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10079276" y="455112"/>
            <a:ext cx="185593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600">
                <a:solidFill>
                  <a:schemeClr val="bg2">
                    <a:lumMod val="90000"/>
                  </a:schemeClr>
                </a:solidFill>
                <a:latin typeface="Malgun Gothic"/>
                <a:ea typeface="Malgun Gothic"/>
              </a:rPr>
              <a:t>개발 동기 </a:t>
            </a:r>
            <a:endParaRPr lang="ko-KR">
              <a:solidFill>
                <a:schemeClr val="bg2">
                  <a:lumMod val="90000"/>
                </a:schemeClr>
              </a:solidFill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539D3254-EDB6-43C6-8CBF-6F5F4510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4" y="659461"/>
            <a:ext cx="5767387" cy="430082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F866383-22A0-4EED-91D4-3DF5BE638AEA}"/>
              </a:ext>
            </a:extLst>
          </p:cNvPr>
          <p:cNvSpPr txBox="1"/>
          <p:nvPr/>
        </p:nvSpPr>
        <p:spPr>
          <a:xfrm>
            <a:off x="4462463" y="5022055"/>
            <a:ext cx="2743199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>
                <a:solidFill>
                  <a:schemeClr val="bg1"/>
                </a:solidFill>
                <a:ea typeface="맑은 고딕"/>
              </a:rPr>
              <a:t>-</a:t>
            </a:r>
            <a:r>
              <a:rPr lang="ko-KR" altLang="en-US" sz="1500" err="1">
                <a:solidFill>
                  <a:schemeClr val="bg1"/>
                </a:solidFill>
                <a:ea typeface="맑은 고딕"/>
              </a:rPr>
              <a:t>풋볼리크스</a:t>
            </a:r>
            <a:r>
              <a:rPr lang="ko-KR" altLang="en-US" sz="1500">
                <a:solidFill>
                  <a:schemeClr val="bg1"/>
                </a:solidFill>
                <a:ea typeface="맑은 고딕"/>
              </a:rPr>
              <a:t> 발췌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709139-A796-40F4-A10D-FEB8B5519A52}"/>
              </a:ext>
            </a:extLst>
          </p:cNvPr>
          <p:cNvSpPr txBox="1"/>
          <p:nvPr/>
        </p:nvSpPr>
        <p:spPr>
          <a:xfrm>
            <a:off x="581025" y="5736430"/>
            <a:ext cx="109823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ea typeface="맑은 고딕"/>
              </a:rPr>
              <a:t>빠르게 늘어나는 </a:t>
            </a:r>
            <a:r>
              <a:rPr lang="ko-KR" altLang="en-US" b="1" err="1">
                <a:solidFill>
                  <a:schemeClr val="bg1"/>
                </a:solidFill>
                <a:ea typeface="맑은 고딕"/>
              </a:rPr>
              <a:t>풋살을</a:t>
            </a:r>
            <a:r>
              <a:rPr lang="ko-KR" altLang="en-US" b="1">
                <a:solidFill>
                  <a:schemeClr val="bg1"/>
                </a:solidFill>
                <a:ea typeface="맑은 고딕"/>
              </a:rPr>
              <a:t> 즐기는 인구 BUT 이를 따라오지 못하는 매칭 서비스!</a:t>
            </a:r>
            <a:endParaRPr lang="ko-KR">
              <a:solidFill>
                <a:schemeClr val="bg1"/>
              </a:solidFill>
            </a:endParaRPr>
          </a:p>
          <a:p>
            <a:pPr algn="ctr"/>
            <a:r>
              <a:rPr lang="ko-KR" altLang="en-US" b="1">
                <a:solidFill>
                  <a:schemeClr val="bg1"/>
                </a:solidFill>
                <a:ea typeface="맑은 고딕"/>
              </a:rPr>
              <a:t>카페를 통한 인원 모집으로 사기의 위험이 존재!</a:t>
            </a:r>
            <a:endParaRPr lang="ko-KR">
              <a:solidFill>
                <a:schemeClr val="bg1"/>
              </a:solidFill>
            </a:endParaRPr>
          </a:p>
        </p:txBody>
      </p:sp>
      <p:pic>
        <p:nvPicPr>
          <p:cNvPr id="37" name="그림 3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C88B6AB-FD64-434A-B7F0-FC6201A54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5" y="3534299"/>
            <a:ext cx="5195887" cy="1646779"/>
          </a:xfrm>
          <a:prstGeom prst="rect">
            <a:avLst/>
          </a:prstGeom>
        </p:spPr>
      </p:pic>
      <p:pic>
        <p:nvPicPr>
          <p:cNvPr id="38" name="그림 3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6464812-3503-412D-92C2-A5955996F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24" y="871270"/>
            <a:ext cx="4957763" cy="2031741"/>
          </a:xfrm>
          <a:prstGeom prst="rect">
            <a:avLst/>
          </a:prstGeom>
        </p:spPr>
      </p:pic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EA9EF22A-A9BD-47B1-B4DE-BA51BBBAE112}"/>
              </a:ext>
            </a:extLst>
          </p:cNvPr>
          <p:cNvSpPr/>
          <p:nvPr/>
        </p:nvSpPr>
        <p:spPr>
          <a:xfrm>
            <a:off x="8854059" y="2987421"/>
            <a:ext cx="333376" cy="4405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884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endCxn id="8" idx="1"/>
          </p:cNvCxnSpPr>
          <p:nvPr/>
        </p:nvCxnSpPr>
        <p:spPr>
          <a:xfrm flipV="1">
            <a:off x="2017539" y="1751336"/>
            <a:ext cx="1503904" cy="171507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521443" y="293959"/>
            <a:ext cx="4733095" cy="291475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9050376" y="1896746"/>
            <a:ext cx="20554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/>
                </a:solidFill>
              </a:rPr>
              <a:t>Ajax POST </a:t>
            </a:r>
            <a:r>
              <a:rPr lang="ko-KR" altLang="en-US" sz="1600">
                <a:solidFill>
                  <a:schemeClr val="bg1"/>
                </a:solidFill>
              </a:rPr>
              <a:t>방식으로 </a:t>
            </a:r>
            <a:r>
              <a:rPr lang="ko-KR" altLang="en-US" sz="1600" err="1">
                <a:solidFill>
                  <a:schemeClr val="bg1"/>
                </a:solidFill>
              </a:rPr>
              <a:t>모달창의</a:t>
            </a:r>
            <a:r>
              <a:rPr lang="ko-KR" altLang="en-US" sz="1600">
                <a:solidFill>
                  <a:schemeClr val="bg1"/>
                </a:solidFill>
              </a:rPr>
              <a:t> </a:t>
            </a:r>
            <a:r>
              <a:rPr lang="en-US" altLang="ko-KR" sz="1600">
                <a:solidFill>
                  <a:schemeClr val="bg1"/>
                </a:solidFill>
              </a:rPr>
              <a:t>value</a:t>
            </a:r>
            <a:r>
              <a:rPr lang="ko-KR" altLang="en-US" sz="1600">
                <a:solidFill>
                  <a:schemeClr val="bg1"/>
                </a:solidFill>
              </a:rPr>
              <a:t>값이 배열로 저장되어 </a:t>
            </a:r>
            <a:r>
              <a:rPr lang="en-US" altLang="ko-KR" sz="1600">
                <a:solidFill>
                  <a:schemeClr val="bg1"/>
                </a:solidFill>
              </a:rPr>
              <a:t>controller</a:t>
            </a:r>
            <a:r>
              <a:rPr lang="ko-KR" altLang="en-US" sz="1600">
                <a:solidFill>
                  <a:schemeClr val="bg1"/>
                </a:solidFill>
              </a:rPr>
              <a:t>로 전달</a:t>
            </a:r>
            <a:endParaRPr lang="en-US" altLang="ko-KR" sz="1600">
              <a:solidFill>
                <a:schemeClr val="bg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95591" y="2910292"/>
            <a:ext cx="1121948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성별</a:t>
            </a:r>
            <a:r>
              <a:rPr lang="en-US" altLang="ko-KR" sz="1400" b="1">
                <a:solidFill>
                  <a:schemeClr val="tx1"/>
                </a:solidFill>
              </a:rPr>
              <a:t>Mapper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34411" y="3466406"/>
            <a:ext cx="4733095" cy="291475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19344" y="4666090"/>
            <a:ext cx="1121948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성별 </a:t>
            </a:r>
            <a:r>
              <a:rPr lang="en-US" altLang="ko-KR" sz="1400" b="1" err="1">
                <a:solidFill>
                  <a:schemeClr val="tx1"/>
                </a:solidFill>
              </a:rPr>
              <a:t>Javascript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>
            <a:stCxn id="9" idx="3"/>
            <a:endCxn id="7" idx="1"/>
          </p:cNvCxnSpPr>
          <p:nvPr/>
        </p:nvCxnSpPr>
        <p:spPr>
          <a:xfrm flipV="1">
            <a:off x="3641292" y="4923783"/>
            <a:ext cx="2493119" cy="29842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104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stCxn id="8" idx="3"/>
            <a:endCxn id="22" idx="1"/>
          </p:cNvCxnSpPr>
          <p:nvPr/>
        </p:nvCxnSpPr>
        <p:spPr>
          <a:xfrm>
            <a:off x="6716684" y="1996561"/>
            <a:ext cx="3007023" cy="12703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30325" y="318897"/>
            <a:ext cx="6386359" cy="335532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988819" y="188233"/>
            <a:ext cx="20554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bg1"/>
                </a:solidFill>
              </a:rPr>
              <a:t>전달받은 </a:t>
            </a:r>
            <a:r>
              <a:rPr lang="en-US" altLang="ko-KR" sz="1600">
                <a:solidFill>
                  <a:schemeClr val="bg1"/>
                </a:solidFill>
              </a:rPr>
              <a:t>value</a:t>
            </a:r>
            <a:r>
              <a:rPr lang="ko-KR" altLang="en-US" sz="1600">
                <a:solidFill>
                  <a:schemeClr val="bg1"/>
                </a:solidFill>
              </a:rPr>
              <a:t>값을 받아서 현재 매치와 일치하는 주소의 결과만을 </a:t>
            </a:r>
            <a:r>
              <a:rPr lang="en-US" altLang="ko-KR" sz="1600">
                <a:solidFill>
                  <a:schemeClr val="bg1"/>
                </a:solidFill>
              </a:rPr>
              <a:t>model</a:t>
            </a:r>
            <a:r>
              <a:rPr lang="ko-KR" altLang="en-US" sz="1600">
                <a:solidFill>
                  <a:schemeClr val="bg1"/>
                </a:solidFill>
              </a:rPr>
              <a:t>로 보내줌</a:t>
            </a:r>
            <a:endParaRPr lang="ko-KR" altLang="en-US" sz="1000" b="1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9723707" y="2710786"/>
            <a:ext cx="1265718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성별 </a:t>
            </a:r>
            <a:r>
              <a:rPr lang="en-US" altLang="ko-KR" sz="1400" b="1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30325" y="3674224"/>
            <a:ext cx="6386359" cy="293968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직선 연결선 9"/>
          <p:cNvCxnSpPr>
            <a:stCxn id="7" idx="3"/>
            <a:endCxn id="22" idx="1"/>
          </p:cNvCxnSpPr>
          <p:nvPr/>
        </p:nvCxnSpPr>
        <p:spPr>
          <a:xfrm flipV="1">
            <a:off x="6716684" y="3266901"/>
            <a:ext cx="3007023" cy="187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147059" y="4379130"/>
            <a:ext cx="20554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bg1"/>
                </a:solidFill>
              </a:rPr>
              <a:t>주소와 성별을 적용할 때 입력한 값을 선택 해제 할 시 전체 리스트가 나오도록 입력</a:t>
            </a:r>
            <a:endParaRPr lang="ko-KR" altLang="en-US" sz="1000" b="1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192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4724399" y="2970756"/>
            <a:ext cx="2428239" cy="13080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>
                <a:solidFill>
                  <a:schemeClr val="bg1"/>
                </a:solidFill>
                <a:latin typeface="Malgun Gothic"/>
                <a:ea typeface="Malgun Gothic"/>
              </a:rPr>
              <a:t>리그</a:t>
            </a: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>
              <a:solidFill>
                <a:schemeClr val="bg1"/>
              </a:solidFill>
              <a:latin typeface="맑은 고딕" panose="020F0502020204030204"/>
              <a:ea typeface="맑은 고딕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9BBF17F3-95EF-4600-AB24-BA2050B8C57F}"/>
              </a:ext>
            </a:extLst>
          </p:cNvPr>
          <p:cNvSpPr/>
          <p:nvPr/>
        </p:nvSpPr>
        <p:spPr>
          <a:xfrm>
            <a:off x="5374618" y="2208361"/>
            <a:ext cx="2011034" cy="2011034"/>
          </a:xfrm>
          <a:prstGeom prst="arc">
            <a:avLst>
              <a:gd name="adj1" fmla="val 16096352"/>
              <a:gd name="adj2" fmla="val 6379516"/>
            </a:avLst>
          </a:prstGeom>
          <a:ln w="190500"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1841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9293629" y="1069415"/>
            <a:ext cx="2663856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0000" rtlCol="0" anchor="ctr"/>
          <a:lstStyle/>
          <a:p>
            <a:pPr marL="177800" lvl="1" algn="r">
              <a:lnSpc>
                <a:spcPct val="150000"/>
              </a:lnSpc>
            </a:pPr>
            <a:r>
              <a:rPr lang="ko-KR" altLang="en-US" sz="1400" b="1" err="1">
                <a:solidFill>
                  <a:schemeClr val="bg1"/>
                </a:solidFill>
              </a:rPr>
              <a:t>리그팀</a:t>
            </a:r>
            <a:r>
              <a:rPr lang="ko-KR" altLang="en-US" sz="1400" b="1">
                <a:solidFill>
                  <a:schemeClr val="bg1"/>
                </a:solidFill>
              </a:rPr>
              <a:t> 작성</a:t>
            </a:r>
            <a:endParaRPr lang="en-US" altLang="ko-KR" sz="1400" b="1">
              <a:solidFill>
                <a:schemeClr val="bg1"/>
              </a:solidFill>
            </a:endParaRPr>
          </a:p>
          <a:p>
            <a:pPr marL="177800" lvl="1" algn="r">
              <a:lnSpc>
                <a:spcPct val="150000"/>
              </a:lnSpc>
            </a:pPr>
            <a:r>
              <a:rPr lang="ko-KR" altLang="en-US" sz="1200">
                <a:solidFill>
                  <a:schemeClr val="bg1"/>
                </a:solidFill>
              </a:rPr>
              <a:t>관리자 계정으로만 작성이 가능하며 성별로 나뉘어서 작성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4025" y="209928"/>
            <a:ext cx="5596571" cy="31982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bg1"/>
              </a:solidFill>
            </a:endParaRPr>
          </a:p>
        </p:txBody>
      </p:sp>
      <p:cxnSp>
        <p:nvCxnSpPr>
          <p:cNvPr id="38" name="직선 연결선 37"/>
          <p:cNvCxnSpPr>
            <a:stCxn id="34" idx="3"/>
            <a:endCxn id="33" idx="1"/>
          </p:cNvCxnSpPr>
          <p:nvPr/>
        </p:nvCxnSpPr>
        <p:spPr>
          <a:xfrm>
            <a:off x="5810596" y="1538910"/>
            <a:ext cx="3483033" cy="17820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377384" y="3515293"/>
            <a:ext cx="2005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212121"/>
                </a:solidFill>
              </a:rPr>
              <a:t>리그 작성 클릭</a:t>
            </a:r>
            <a:endParaRPr lang="ko-KR" altLang="en-US" sz="1000" b="1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77384" y="3141809"/>
            <a:ext cx="434536" cy="255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98559" y="3408218"/>
            <a:ext cx="5596571" cy="319829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bg1"/>
              </a:solidFill>
            </a:endParaRPr>
          </a:p>
        </p:txBody>
      </p:sp>
      <p:cxnSp>
        <p:nvCxnSpPr>
          <p:cNvPr id="18" name="직선 연결선 17"/>
          <p:cNvCxnSpPr>
            <a:endCxn id="17" idx="1"/>
          </p:cNvCxnSpPr>
          <p:nvPr/>
        </p:nvCxnSpPr>
        <p:spPr>
          <a:xfrm>
            <a:off x="3012310" y="3408218"/>
            <a:ext cx="2186249" cy="159914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601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377384" y="310672"/>
            <a:ext cx="1825489" cy="11049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0000" rtlCol="0" anchor="ctr"/>
          <a:lstStyle/>
          <a:p>
            <a:pPr marL="177800" lvl="1" algn="r"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</a:rPr>
              <a:t>리그 랭킹 시스템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567055" y="310671"/>
            <a:ext cx="5345083" cy="287310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00436" y="2517216"/>
            <a:ext cx="1633903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212121"/>
                </a:solidFill>
              </a:rPr>
              <a:t>남자 랭킹만 </a:t>
            </a:r>
            <a:endParaRPr lang="en-US" altLang="ko-KR" sz="160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212121"/>
                </a:solidFill>
              </a:rPr>
              <a:t>눌렀을 때</a:t>
            </a:r>
            <a:endParaRPr lang="ko-KR" altLang="en-US" sz="1000" b="1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8" name="직선 연결선 17"/>
          <p:cNvCxnSpPr>
            <a:stCxn id="33" idx="3"/>
            <a:endCxn id="34" idx="1"/>
          </p:cNvCxnSpPr>
          <p:nvPr/>
        </p:nvCxnSpPr>
        <p:spPr>
          <a:xfrm>
            <a:off x="2202873" y="863123"/>
            <a:ext cx="4364182" cy="88410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77384" y="2115480"/>
            <a:ext cx="4061986" cy="217947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7384" y="4294955"/>
            <a:ext cx="4061986" cy="220010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67055" y="3640975"/>
            <a:ext cx="5345083" cy="285408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651007" y="2152394"/>
            <a:ext cx="618367" cy="349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422873" y="4345297"/>
            <a:ext cx="618367" cy="349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stCxn id="14" idx="1"/>
            <a:endCxn id="10" idx="3"/>
          </p:cNvCxnSpPr>
          <p:nvPr/>
        </p:nvCxnSpPr>
        <p:spPr>
          <a:xfrm flipH="1" flipV="1">
            <a:off x="4439370" y="3205218"/>
            <a:ext cx="2127685" cy="186279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4" idx="1"/>
            <a:endCxn id="11" idx="3"/>
          </p:cNvCxnSpPr>
          <p:nvPr/>
        </p:nvCxnSpPr>
        <p:spPr>
          <a:xfrm flipH="1">
            <a:off x="4439370" y="5068017"/>
            <a:ext cx="2127685" cy="32699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4" idx="0"/>
            <a:endCxn id="34" idx="2"/>
          </p:cNvCxnSpPr>
          <p:nvPr/>
        </p:nvCxnSpPr>
        <p:spPr>
          <a:xfrm flipV="1">
            <a:off x="9239597" y="3183774"/>
            <a:ext cx="0" cy="45720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1293772" y="2897545"/>
            <a:ext cx="560178" cy="186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658040" y="1415573"/>
            <a:ext cx="141771" cy="1481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633248" y="4345297"/>
            <a:ext cx="166563" cy="1839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494780" y="1205187"/>
            <a:ext cx="275147" cy="1820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439370" y="4520165"/>
            <a:ext cx="16339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212121"/>
                </a:solidFill>
              </a:rPr>
              <a:t>여자 랭킹만 </a:t>
            </a:r>
            <a:endParaRPr lang="en-US" altLang="ko-KR" sz="160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212121"/>
                </a:solidFill>
              </a:rPr>
              <a:t>눌렀을 때</a:t>
            </a:r>
            <a:endParaRPr lang="ko-KR" altLang="en-US" sz="1000" b="1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278235" y="3190430"/>
            <a:ext cx="163390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212121"/>
                </a:solidFill>
              </a:rPr>
              <a:t>전체 순위</a:t>
            </a:r>
            <a:endParaRPr lang="ko-KR" altLang="en-US" sz="1000" b="1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044883" y="707001"/>
            <a:ext cx="2545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212121"/>
                </a:solidFill>
              </a:rPr>
              <a:t>승</a:t>
            </a:r>
            <a:r>
              <a:rPr lang="en-US" altLang="ko-KR" sz="1600">
                <a:solidFill>
                  <a:srgbClr val="212121"/>
                </a:solidFill>
              </a:rPr>
              <a:t>,</a:t>
            </a:r>
            <a:r>
              <a:rPr lang="ko-KR" altLang="en-US" sz="1600">
                <a:solidFill>
                  <a:srgbClr val="212121"/>
                </a:solidFill>
              </a:rPr>
              <a:t>패에 따른 승률 계산</a:t>
            </a:r>
            <a:endParaRPr lang="ko-KR" altLang="en-US" sz="1000" b="1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902672" y="682919"/>
            <a:ext cx="2545532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212121"/>
                </a:solidFill>
              </a:rPr>
              <a:t>리그 페이지에서 </a:t>
            </a:r>
            <a:r>
              <a:rPr lang="en-US" altLang="ko-KR" sz="1600">
                <a:solidFill>
                  <a:srgbClr val="212121"/>
                </a:solidFill>
              </a:rPr>
              <a:t>10</a:t>
            </a:r>
            <a:r>
              <a:rPr lang="ko-KR" altLang="en-US" sz="1600">
                <a:solidFill>
                  <a:srgbClr val="212121"/>
                </a:solidFill>
              </a:rPr>
              <a:t>개 팀만 보여주는 형식</a:t>
            </a:r>
            <a:endParaRPr lang="ko-KR" altLang="en-US" sz="1000" b="1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8205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stCxn id="8" idx="3"/>
            <a:endCxn id="22" idx="1"/>
          </p:cNvCxnSpPr>
          <p:nvPr/>
        </p:nvCxnSpPr>
        <p:spPr>
          <a:xfrm flipV="1">
            <a:off x="4856209" y="1055706"/>
            <a:ext cx="569818" cy="221685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80561" y="1055705"/>
            <a:ext cx="4375648" cy="443371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426027" y="499591"/>
            <a:ext cx="1121948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리그</a:t>
            </a:r>
            <a:r>
              <a:rPr lang="en-US" altLang="ko-KR" sz="1400" b="1">
                <a:solidFill>
                  <a:schemeClr val="tx1"/>
                </a:solidFill>
              </a:rPr>
              <a:t>Mapper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13172" y="1055705"/>
            <a:ext cx="4375648" cy="443371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426027" y="4808355"/>
            <a:ext cx="1121948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리그 </a:t>
            </a:r>
            <a:r>
              <a:rPr lang="en-US" altLang="ko-KR" sz="1400" b="1">
                <a:solidFill>
                  <a:schemeClr val="tx1"/>
                </a:solidFill>
              </a:rPr>
              <a:t>VO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>
            <a:stCxn id="9" idx="3"/>
            <a:endCxn id="6" idx="1"/>
          </p:cNvCxnSpPr>
          <p:nvPr/>
        </p:nvCxnSpPr>
        <p:spPr>
          <a:xfrm flipV="1">
            <a:off x="6547975" y="3272564"/>
            <a:ext cx="665197" cy="20919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362891" y="5591507"/>
            <a:ext cx="35350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/>
                </a:solidFill>
              </a:rPr>
              <a:t>setter</a:t>
            </a:r>
            <a:r>
              <a:rPr lang="ko-KR" altLang="en-US" sz="1600">
                <a:solidFill>
                  <a:schemeClr val="bg1"/>
                </a:solidFill>
              </a:rPr>
              <a:t>에서 이기면</a:t>
            </a:r>
            <a:r>
              <a:rPr lang="en-US" altLang="ko-KR" sz="1600">
                <a:solidFill>
                  <a:schemeClr val="bg1"/>
                </a:solidFill>
              </a:rPr>
              <a:t>3</a:t>
            </a:r>
            <a:r>
              <a:rPr lang="ko-KR" altLang="en-US" sz="1600">
                <a:solidFill>
                  <a:schemeClr val="bg1"/>
                </a:solidFill>
              </a:rPr>
              <a:t>점</a:t>
            </a:r>
            <a:r>
              <a:rPr lang="en-US" altLang="ko-KR" sz="1600">
                <a:solidFill>
                  <a:schemeClr val="bg1"/>
                </a:solidFill>
              </a:rPr>
              <a:t>+ </a:t>
            </a:r>
            <a:r>
              <a:rPr lang="ko-KR" altLang="en-US" sz="1600">
                <a:solidFill>
                  <a:schemeClr val="bg1"/>
                </a:solidFill>
              </a:rPr>
              <a:t>비기면 </a:t>
            </a:r>
            <a:r>
              <a:rPr lang="en-US" altLang="ko-KR" sz="1600">
                <a:solidFill>
                  <a:schemeClr val="bg1"/>
                </a:solidFill>
              </a:rPr>
              <a:t>1</a:t>
            </a:r>
            <a:r>
              <a:rPr lang="ko-KR" altLang="en-US" sz="1600">
                <a:solidFill>
                  <a:schemeClr val="bg1"/>
                </a:solidFill>
              </a:rPr>
              <a:t>점</a:t>
            </a:r>
            <a:r>
              <a:rPr lang="en-US" altLang="ko-KR" sz="1600">
                <a:solidFill>
                  <a:schemeClr val="bg1"/>
                </a:solidFill>
              </a:rPr>
              <a:t>+ </a:t>
            </a:r>
            <a:r>
              <a:rPr lang="ko-KR" altLang="en-US" sz="1600">
                <a:solidFill>
                  <a:schemeClr val="bg1"/>
                </a:solidFill>
              </a:rPr>
              <a:t>되는 포인트를 계산하여 입력</a:t>
            </a:r>
            <a:endParaRPr lang="ko-KR" altLang="en-US" sz="1000" b="1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69185" y="4920532"/>
            <a:ext cx="3478430" cy="443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66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stCxn id="22" idx="0"/>
            <a:endCxn id="8" idx="2"/>
          </p:cNvCxnSpPr>
          <p:nvPr/>
        </p:nvCxnSpPr>
        <p:spPr>
          <a:xfrm flipV="1">
            <a:off x="1404014" y="4047460"/>
            <a:ext cx="1493975" cy="10645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73499" y="318898"/>
            <a:ext cx="5048979" cy="372856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43040" y="5112028"/>
            <a:ext cx="1121948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리그 </a:t>
            </a:r>
            <a:r>
              <a:rPr lang="en-US" altLang="ko-KR" sz="1400" b="1">
                <a:solidFill>
                  <a:schemeClr val="tx1"/>
                </a:solidFill>
              </a:rPr>
              <a:t>DAO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07742" y="2782235"/>
            <a:ext cx="5048979" cy="372856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216929" y="501236"/>
            <a:ext cx="1121948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리그 </a:t>
            </a:r>
            <a:r>
              <a:rPr lang="en-US" altLang="ko-KR" sz="1400" b="1">
                <a:solidFill>
                  <a:schemeClr val="tx1"/>
                </a:solidFill>
              </a:rPr>
              <a:t>Service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>
            <a:stCxn id="6" idx="0"/>
            <a:endCxn id="7" idx="2"/>
          </p:cNvCxnSpPr>
          <p:nvPr/>
        </p:nvCxnSpPr>
        <p:spPr>
          <a:xfrm flipV="1">
            <a:off x="9332232" y="1613465"/>
            <a:ext cx="1445671" cy="116877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085318" y="5034554"/>
            <a:ext cx="3535094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/>
                </a:solidFill>
              </a:rPr>
              <a:t>Setter</a:t>
            </a:r>
            <a:r>
              <a:rPr lang="ko-KR" altLang="en-US" sz="1600">
                <a:solidFill>
                  <a:schemeClr val="bg1"/>
                </a:solidFill>
              </a:rPr>
              <a:t>와 마찬가지로 </a:t>
            </a:r>
            <a:r>
              <a:rPr lang="en-US" altLang="ko-KR" sz="1600">
                <a:solidFill>
                  <a:schemeClr val="bg1"/>
                </a:solidFill>
              </a:rPr>
              <a:t>Write</a:t>
            </a:r>
            <a:r>
              <a:rPr lang="ko-KR" altLang="en-US" sz="1600">
                <a:solidFill>
                  <a:schemeClr val="bg1"/>
                </a:solidFill>
              </a:rPr>
              <a:t>와 </a:t>
            </a:r>
            <a:r>
              <a:rPr lang="en-US" altLang="ko-KR" sz="1600">
                <a:solidFill>
                  <a:schemeClr val="bg1"/>
                </a:solidFill>
              </a:rPr>
              <a:t>Update</a:t>
            </a:r>
            <a:r>
              <a:rPr lang="ko-KR" altLang="en-US" sz="1600">
                <a:solidFill>
                  <a:schemeClr val="bg1"/>
                </a:solidFill>
              </a:rPr>
              <a:t>시 포인트 점수를 계산함</a:t>
            </a:r>
            <a:endParaRPr lang="en-US" altLang="ko-KR" sz="160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51735" y="4738255"/>
            <a:ext cx="4287142" cy="5735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051735" y="5746866"/>
            <a:ext cx="4287142" cy="5735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674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stCxn id="8" idx="3"/>
            <a:endCxn id="22" idx="1"/>
          </p:cNvCxnSpPr>
          <p:nvPr/>
        </p:nvCxnSpPr>
        <p:spPr>
          <a:xfrm flipV="1">
            <a:off x="5137265" y="1077586"/>
            <a:ext cx="1605707" cy="78139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02403" y="193368"/>
            <a:ext cx="4934862" cy="33312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42972" y="521471"/>
            <a:ext cx="1195681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리그 </a:t>
            </a:r>
            <a:r>
              <a:rPr lang="en-US" altLang="ko-KR" sz="1400" b="1">
                <a:solidFill>
                  <a:schemeClr val="tx1"/>
                </a:solidFill>
              </a:rPr>
              <a:t>Controller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2403" y="3674224"/>
            <a:ext cx="4934862" cy="298343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079147" y="521471"/>
            <a:ext cx="1121948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리그 팀 이름 중복 </a:t>
            </a:r>
            <a:r>
              <a:rPr lang="en-US" altLang="ko-KR" sz="1400" b="1">
                <a:solidFill>
                  <a:schemeClr val="tx1"/>
                </a:solidFill>
              </a:rPr>
              <a:t>JS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54861" y="3674223"/>
            <a:ext cx="4934862" cy="298343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직선 연결선 10"/>
          <p:cNvCxnSpPr>
            <a:stCxn id="6" idx="3"/>
            <a:endCxn id="22" idx="1"/>
          </p:cNvCxnSpPr>
          <p:nvPr/>
        </p:nvCxnSpPr>
        <p:spPr>
          <a:xfrm flipV="1">
            <a:off x="5137265" y="1077586"/>
            <a:ext cx="1605707" cy="408835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9" idx="0"/>
            <a:endCxn id="7" idx="2"/>
          </p:cNvCxnSpPr>
          <p:nvPr/>
        </p:nvCxnSpPr>
        <p:spPr>
          <a:xfrm flipV="1">
            <a:off x="9522292" y="1633700"/>
            <a:ext cx="1117829" cy="204052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6" idx="3"/>
            <a:endCxn id="9" idx="1"/>
          </p:cNvCxnSpPr>
          <p:nvPr/>
        </p:nvCxnSpPr>
        <p:spPr>
          <a:xfrm flipV="1">
            <a:off x="5137265" y="5165939"/>
            <a:ext cx="1917596" cy="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6" idx="3"/>
            <a:endCxn id="7" idx="1"/>
          </p:cNvCxnSpPr>
          <p:nvPr/>
        </p:nvCxnSpPr>
        <p:spPr>
          <a:xfrm flipV="1">
            <a:off x="5137265" y="1077586"/>
            <a:ext cx="4941882" cy="408835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181236" y="1963271"/>
            <a:ext cx="1839651" cy="78335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ea typeface="맑은 고딕"/>
              </a:rPr>
              <a:t>팀의 승, 패 로</a:t>
            </a:r>
            <a:endParaRPr lang="ko-KR" altLang="en-US" sz="1600"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ea typeface="맑은 고딕"/>
              </a:rPr>
              <a:t>승률 값 계산</a:t>
            </a:r>
            <a:endParaRPr lang="ko-KR" altLang="en-US" sz="1600">
              <a:ea typeface="맑은 고딕" panose="020B0503020000020004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06727" y="1963271"/>
            <a:ext cx="2574509" cy="979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216441" y="2710224"/>
            <a:ext cx="1839651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bg1"/>
                </a:solidFill>
              </a:rPr>
              <a:t>ajax post</a:t>
            </a:r>
            <a:r>
              <a:rPr lang="ko-KR" altLang="en-US" sz="1600">
                <a:solidFill>
                  <a:schemeClr val="bg1"/>
                </a:solidFill>
              </a:rPr>
              <a:t>방식으로 중복 데이터 방지</a:t>
            </a:r>
            <a:endParaRPr lang="en-US" altLang="ko-KR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474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4886324" y="2913606"/>
            <a:ext cx="2428239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>
                <a:solidFill>
                  <a:schemeClr val="bg1"/>
                </a:solidFill>
                <a:latin typeface="Malgun Gothic"/>
                <a:ea typeface="Malgun Gothic"/>
              </a:rPr>
              <a:t>공지사항</a:t>
            </a:r>
          </a:p>
          <a:p>
            <a:pPr algn="ctr"/>
            <a:endParaRPr lang="ko-KR" altLang="en-US">
              <a:solidFill>
                <a:schemeClr val="bg1"/>
              </a:solidFill>
              <a:latin typeface="맑은 고딕" panose="020F0502020204030204"/>
              <a:ea typeface="맑은 고딕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9BBF17F3-95EF-4600-AB24-BA2050B8C57F}"/>
              </a:ext>
            </a:extLst>
          </p:cNvPr>
          <p:cNvSpPr/>
          <p:nvPr/>
        </p:nvSpPr>
        <p:spPr>
          <a:xfrm>
            <a:off x="5374618" y="2208361"/>
            <a:ext cx="2011034" cy="2011034"/>
          </a:xfrm>
          <a:prstGeom prst="arc">
            <a:avLst>
              <a:gd name="adj1" fmla="val 16096352"/>
              <a:gd name="adj2" fmla="val 6379516"/>
            </a:avLst>
          </a:prstGeom>
          <a:ln w="190500"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3391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8975000" y="2479499"/>
            <a:ext cx="2428239" cy="2923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200" b="1">
                <a:solidFill>
                  <a:schemeClr val="bg1"/>
                </a:solidFill>
                <a:latin typeface="Malgun Gothic"/>
                <a:ea typeface="Malgun Gothic"/>
              </a:rPr>
              <a:t>공지사항 LIST</a:t>
            </a: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b="1">
                <a:solidFill>
                  <a:schemeClr val="bg1"/>
                </a:solidFill>
                <a:latin typeface="Malgun Gothic"/>
                <a:ea typeface="Malgun Gothic"/>
              </a:rPr>
              <a:t>1. </a:t>
            </a:r>
            <a:r>
              <a:rPr lang="ko-KR" altLang="en-US" b="1" err="1">
                <a:solidFill>
                  <a:schemeClr val="bg1"/>
                </a:solidFill>
                <a:latin typeface="Malgun Gothic"/>
                <a:ea typeface="Malgun Gothic"/>
              </a:rPr>
              <a:t>Search</a:t>
            </a:r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b="1">
                <a:solidFill>
                  <a:schemeClr val="bg1"/>
                </a:solidFill>
                <a:latin typeface="Malgun Gothic"/>
                <a:ea typeface="Malgun Gothic"/>
              </a:rPr>
              <a:t>2. </a:t>
            </a:r>
            <a:r>
              <a:rPr lang="ko-KR" altLang="en-US" b="1" err="1">
                <a:solidFill>
                  <a:schemeClr val="bg1"/>
                </a:solidFill>
                <a:latin typeface="Malgun Gothic"/>
                <a:ea typeface="Malgun Gothic"/>
              </a:rPr>
              <a:t>페이징</a:t>
            </a:r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3160B2-9A3C-47B9-8967-58A59FAFC606}"/>
              </a:ext>
            </a:extLst>
          </p:cNvPr>
          <p:cNvSpPr txBox="1"/>
          <p:nvPr/>
        </p:nvSpPr>
        <p:spPr>
          <a:xfrm>
            <a:off x="10079276" y="455112"/>
            <a:ext cx="17441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600">
                <a:solidFill>
                  <a:schemeClr val="bg2">
                    <a:lumMod val="90000"/>
                  </a:schemeClr>
                </a:solidFill>
                <a:latin typeface="Malgun Gothic"/>
                <a:ea typeface="Malgun Gothic"/>
              </a:rPr>
              <a:t>공지사항</a:t>
            </a:r>
            <a:endParaRPr lang="ko-KR"/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6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6DEC091-9A0D-4945-91FF-00F545D5A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" y="843077"/>
            <a:ext cx="7396480" cy="549696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23FE0A6-3965-408C-BB19-C885531923D5}"/>
              </a:ext>
            </a:extLst>
          </p:cNvPr>
          <p:cNvSpPr/>
          <p:nvPr/>
        </p:nvSpPr>
        <p:spPr>
          <a:xfrm>
            <a:off x="1127169" y="1164732"/>
            <a:ext cx="3069464" cy="7190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BF20486-69A9-44B5-A7C4-51DE9096BEA5}"/>
              </a:ext>
            </a:extLst>
          </p:cNvPr>
          <p:cNvSpPr/>
          <p:nvPr/>
        </p:nvSpPr>
        <p:spPr>
          <a:xfrm>
            <a:off x="4024915" y="5865521"/>
            <a:ext cx="1030310" cy="4722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352BBF-5749-4EC7-AD86-30B440BD4FC8}"/>
              </a:ext>
            </a:extLst>
          </p:cNvPr>
          <p:cNvSpPr txBox="1"/>
          <p:nvPr/>
        </p:nvSpPr>
        <p:spPr>
          <a:xfrm>
            <a:off x="4401757" y="1160573"/>
            <a:ext cx="37134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500" b="1">
                <a:solidFill>
                  <a:srgbClr val="FF0000"/>
                </a:solidFill>
                <a:ea typeface="맑은 고딕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849F3-B389-439C-9736-DAD5EB3E16D9}"/>
              </a:ext>
            </a:extLst>
          </p:cNvPr>
          <p:cNvSpPr txBox="1"/>
          <p:nvPr/>
        </p:nvSpPr>
        <p:spPr>
          <a:xfrm>
            <a:off x="5238884" y="5850629"/>
            <a:ext cx="37134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500" b="1">
                <a:solidFill>
                  <a:srgbClr val="FF0000"/>
                </a:solidFill>
                <a:ea typeface="맑은 고딕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45288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11B70D-B2BB-492E-819E-FFD0ACFCAB4F}"/>
              </a:ext>
            </a:extLst>
          </p:cNvPr>
          <p:cNvSpPr txBox="1"/>
          <p:nvPr/>
        </p:nvSpPr>
        <p:spPr>
          <a:xfrm>
            <a:off x="10079276" y="444674"/>
            <a:ext cx="185593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600">
                <a:solidFill>
                  <a:schemeClr val="bg2">
                    <a:lumMod val="90000"/>
                  </a:schemeClr>
                </a:solidFill>
                <a:latin typeface="Malgun Gothic"/>
                <a:ea typeface="Malgun Gothic"/>
              </a:rPr>
              <a:t>개발 목표</a:t>
            </a:r>
            <a:endParaRPr lang="ko-KR">
              <a:solidFill>
                <a:schemeClr val="bg2">
                  <a:lumMod val="90000"/>
                </a:schemeClr>
              </a:solidFill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2" name="그림 2" descr="사람, 게임, 스포츠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B8E59440-A8D9-4A13-BEB0-6CDA6846D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2" y="3247"/>
            <a:ext cx="7534433" cy="68599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DAA39A-E2C4-43B7-8780-0434B070FD87}"/>
              </a:ext>
            </a:extLst>
          </p:cNvPr>
          <p:cNvSpPr txBox="1"/>
          <p:nvPr/>
        </p:nvSpPr>
        <p:spPr>
          <a:xfrm>
            <a:off x="8058150" y="1652587"/>
            <a:ext cx="387429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>
                <a:solidFill>
                  <a:schemeClr val="bg1"/>
                </a:solidFill>
                <a:ea typeface="맑은 고딕"/>
              </a:rPr>
              <a:t>내가  하고 싶을 때!</a:t>
            </a:r>
          </a:p>
          <a:p>
            <a:pPr algn="r"/>
            <a:endParaRPr lang="ko-KR" altLang="en-US">
              <a:solidFill>
                <a:schemeClr val="bg1"/>
              </a:solidFill>
              <a:ea typeface="맑은 고딕"/>
            </a:endParaRPr>
          </a:p>
          <a:p>
            <a:pPr algn="r"/>
            <a:r>
              <a:rPr lang="ko-KR" altLang="en-US">
                <a:solidFill>
                  <a:schemeClr val="bg1"/>
                </a:solidFill>
                <a:ea typeface="맑은 고딕"/>
              </a:rPr>
              <a:t>내가 하고 싶은 곳에서!</a:t>
            </a:r>
          </a:p>
          <a:p>
            <a:pPr algn="r"/>
            <a:endParaRPr lang="ko-KR" altLang="en-US">
              <a:solidFill>
                <a:schemeClr val="bg1"/>
              </a:solidFill>
              <a:ea typeface="맑은 고딕"/>
            </a:endParaRPr>
          </a:p>
          <a:p>
            <a:pPr algn="r"/>
            <a:r>
              <a:rPr lang="ko-KR" altLang="en-US">
                <a:solidFill>
                  <a:schemeClr val="bg1"/>
                </a:solidFill>
                <a:ea typeface="맑은 고딕"/>
              </a:rPr>
              <a:t>내가 하고 싶은 사람들과!</a:t>
            </a:r>
          </a:p>
          <a:p>
            <a:pPr algn="r"/>
            <a:endParaRPr lang="ko-KR" altLang="en-US">
              <a:solidFill>
                <a:schemeClr val="bg1"/>
              </a:solidFill>
              <a:ea typeface="맑은 고딕"/>
            </a:endParaRPr>
          </a:p>
          <a:p>
            <a:pPr algn="r"/>
            <a:endParaRPr lang="ko-KR" altLang="en-US">
              <a:solidFill>
                <a:schemeClr val="bg1"/>
              </a:solidFill>
              <a:ea typeface="맑은 고딕"/>
            </a:endParaRPr>
          </a:p>
          <a:p>
            <a:pPr algn="r"/>
            <a:r>
              <a:rPr lang="ko-KR" altLang="en-US">
                <a:solidFill>
                  <a:schemeClr val="bg1"/>
                </a:solidFill>
                <a:ea typeface="맑은 고딕"/>
              </a:rPr>
              <a:t>온라인으로 간편하게 예약하여</a:t>
            </a:r>
          </a:p>
          <a:p>
            <a:pPr algn="r"/>
            <a:endParaRPr lang="ko-KR" altLang="en-US">
              <a:solidFill>
                <a:schemeClr val="bg1"/>
              </a:solidFill>
              <a:ea typeface="맑은 고딕"/>
            </a:endParaRPr>
          </a:p>
          <a:p>
            <a:pPr algn="r"/>
            <a:r>
              <a:rPr lang="ko-KR" altLang="en-US">
                <a:solidFill>
                  <a:schemeClr val="bg1"/>
                </a:solidFill>
                <a:ea typeface="맑은 고딕"/>
              </a:rPr>
              <a:t>간편하고 안전하게 즐기는</a:t>
            </a:r>
          </a:p>
          <a:p>
            <a:pPr algn="r"/>
            <a:endParaRPr lang="ko-KR" altLang="en-US">
              <a:solidFill>
                <a:schemeClr val="bg1"/>
              </a:solidFill>
              <a:ea typeface="맑은 고딕"/>
            </a:endParaRPr>
          </a:p>
          <a:p>
            <a:pPr algn="r"/>
            <a:r>
              <a:rPr lang="ko-KR" altLang="en-US" err="1">
                <a:solidFill>
                  <a:schemeClr val="bg1"/>
                </a:solidFill>
                <a:ea typeface="맑은 고딕"/>
              </a:rPr>
              <a:t>풋살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 매칭 서비스 </a:t>
            </a:r>
          </a:p>
        </p:txBody>
      </p:sp>
    </p:spTree>
    <p:extLst>
      <p:ext uri="{BB962C8B-B14F-4D97-AF65-F5344CB8AC3E}">
        <p14:creationId xmlns:p14="http://schemas.microsoft.com/office/powerpoint/2010/main" val="25491651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7348255" y="1476234"/>
            <a:ext cx="4206239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 err="1">
                <a:solidFill>
                  <a:schemeClr val="bg1"/>
                </a:solidFill>
                <a:latin typeface="Malgun Gothic"/>
                <a:ea typeface="Malgun Gothic"/>
              </a:rPr>
              <a:t>페이징</a:t>
            </a:r>
            <a:r>
              <a:rPr lang="ko-KR" altLang="en-US" sz="2000" b="1">
                <a:solidFill>
                  <a:schemeClr val="bg1"/>
                </a:solidFill>
                <a:latin typeface="Malgun Gothic"/>
                <a:ea typeface="Malgun Gothic"/>
              </a:rPr>
              <a:t> 처리</a:t>
            </a:r>
          </a:p>
          <a:p>
            <a:pPr algn="ctr"/>
            <a:endParaRPr lang="ko-KR" altLang="en-US" sz="20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sz="20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b="1">
                <a:solidFill>
                  <a:schemeClr val="bg1"/>
                </a:solidFill>
                <a:latin typeface="Malgun Gothic"/>
                <a:ea typeface="Malgun Gothic"/>
              </a:rPr>
              <a:t>1. Pager.java</a:t>
            </a:r>
            <a:endParaRPr lang="ko-KR">
              <a:solidFill>
                <a:schemeClr val="bg1"/>
              </a:solidFill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b="1">
                <a:solidFill>
                  <a:schemeClr val="bg1"/>
                </a:solidFill>
                <a:latin typeface="Malgun Gothic"/>
                <a:ea typeface="Malgun Gothic"/>
              </a:rPr>
              <a:t>2. </a:t>
            </a:r>
            <a:r>
              <a:rPr lang="ko-KR" altLang="en-US" b="1" err="1">
                <a:solidFill>
                  <a:schemeClr val="bg1"/>
                </a:solidFill>
                <a:latin typeface="Malgun Gothic"/>
                <a:ea typeface="Malgun Gothic"/>
              </a:rPr>
              <a:t>Pager를</a:t>
            </a:r>
            <a:r>
              <a:rPr lang="ko-KR" altLang="en-US" b="1">
                <a:solidFill>
                  <a:schemeClr val="bg1"/>
                </a:solidFill>
                <a:latin typeface="Malgun Gothic"/>
                <a:ea typeface="Malgun Gothic"/>
              </a:rPr>
              <a:t> 파라미터로 받아 </a:t>
            </a:r>
            <a:endParaRPr lang="ko-KR">
              <a:solidFill>
                <a:schemeClr val="bg1"/>
              </a:solidFill>
              <a:ea typeface="맑은 고딕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b="1">
                <a:solidFill>
                  <a:schemeClr val="bg1"/>
                </a:solidFill>
                <a:latin typeface="Malgun Gothic"/>
                <a:ea typeface="Malgun Gothic"/>
              </a:rPr>
              <a:t>   범위내의 리스트를 작성</a:t>
            </a: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3B7F509-EA34-49B0-B07F-96024B3E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43" y="489268"/>
            <a:ext cx="4689257" cy="4563161"/>
          </a:xfrm>
          <a:prstGeom prst="rect">
            <a:avLst/>
          </a:prstGeom>
        </p:spPr>
      </p:pic>
      <p:pic>
        <p:nvPicPr>
          <p:cNvPr id="6" name="그림 6" descr="나무, 조류, 꽃이(가) 표시된 사진&#10;&#10;매우 높은 신뢰도로 생성된 설명">
            <a:extLst>
              <a:ext uri="{FF2B5EF4-FFF2-40B4-BE49-F238E27FC236}">
                <a16:creationId xmlns:a16="http://schemas.microsoft.com/office/drawing/2014/main" id="{A3AADD38-E8D2-4C81-B788-036B6A79D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5286594"/>
            <a:ext cx="6868160" cy="887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006D41-2FAA-4834-BB2A-19E60C01ED76}"/>
              </a:ext>
            </a:extLst>
          </p:cNvPr>
          <p:cNvSpPr txBox="1"/>
          <p:nvPr/>
        </p:nvSpPr>
        <p:spPr>
          <a:xfrm>
            <a:off x="10079276" y="455112"/>
            <a:ext cx="17441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600">
                <a:solidFill>
                  <a:schemeClr val="bg2">
                    <a:lumMod val="90000"/>
                  </a:schemeClr>
                </a:solidFill>
                <a:latin typeface="Malgun Gothic"/>
                <a:ea typeface="Malgun Gothic"/>
              </a:rPr>
              <a:t>공지사항</a:t>
            </a:r>
            <a:endParaRPr lang="ko-KR"/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663CE2-3DDF-431D-8F40-C766104C258B}"/>
              </a:ext>
            </a:extLst>
          </p:cNvPr>
          <p:cNvSpPr txBox="1"/>
          <p:nvPr/>
        </p:nvSpPr>
        <p:spPr>
          <a:xfrm>
            <a:off x="520637" y="581453"/>
            <a:ext cx="37134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500" b="1">
                <a:solidFill>
                  <a:schemeClr val="bg1"/>
                </a:solidFill>
                <a:ea typeface="맑은 고딕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98180A-3118-49C0-8CD6-2E9BA21E0F89}"/>
              </a:ext>
            </a:extLst>
          </p:cNvPr>
          <p:cNvSpPr txBox="1"/>
          <p:nvPr/>
        </p:nvSpPr>
        <p:spPr>
          <a:xfrm>
            <a:off x="534804" y="4875269"/>
            <a:ext cx="37134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500" b="1">
                <a:solidFill>
                  <a:schemeClr val="bg1"/>
                </a:solidFill>
                <a:ea typeface="맑은 고딕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8863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4724399" y="2970756"/>
            <a:ext cx="2428239" cy="13080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>
                <a:solidFill>
                  <a:schemeClr val="bg1"/>
                </a:solidFill>
                <a:latin typeface="Malgun Gothic"/>
                <a:ea typeface="Malgun Gothic"/>
              </a:rPr>
              <a:t>Q&amp;A</a:t>
            </a: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9BBF17F3-95EF-4600-AB24-BA2050B8C57F}"/>
              </a:ext>
            </a:extLst>
          </p:cNvPr>
          <p:cNvSpPr/>
          <p:nvPr/>
        </p:nvSpPr>
        <p:spPr>
          <a:xfrm>
            <a:off x="5374618" y="2208361"/>
            <a:ext cx="2011034" cy="2011034"/>
          </a:xfrm>
          <a:prstGeom prst="arc">
            <a:avLst>
              <a:gd name="adj1" fmla="val 16096352"/>
              <a:gd name="adj2" fmla="val 6379516"/>
            </a:avLst>
          </a:prstGeom>
          <a:ln w="190500"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9248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72769-6FA7-4A99-A936-36BB9FF80C86}"/>
              </a:ext>
            </a:extLst>
          </p:cNvPr>
          <p:cNvSpPr txBox="1"/>
          <p:nvPr/>
        </p:nvSpPr>
        <p:spPr>
          <a:xfrm>
            <a:off x="10079276" y="455112"/>
            <a:ext cx="17441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600">
                <a:solidFill>
                  <a:schemeClr val="bg2">
                    <a:lumMod val="90000"/>
                  </a:schemeClr>
                </a:solidFill>
                <a:latin typeface="Malgun Gothic"/>
                <a:ea typeface="Malgun Gothic"/>
              </a:rPr>
              <a:t>Q&amp;A</a:t>
            </a: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7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877D916-D9FD-4EBA-9180-6185479CA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570380"/>
            <a:ext cx="5354320" cy="4172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E03B43-6FD1-4947-AB66-BC287ED1FBE0}"/>
              </a:ext>
            </a:extLst>
          </p:cNvPr>
          <p:cNvSpPr txBox="1"/>
          <p:nvPr/>
        </p:nvSpPr>
        <p:spPr>
          <a:xfrm>
            <a:off x="8975000" y="2479499"/>
            <a:ext cx="2743199" cy="2923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200" b="1">
                <a:solidFill>
                  <a:schemeClr val="bg1"/>
                </a:solidFill>
                <a:latin typeface="Malgun Gothic"/>
                <a:ea typeface="Malgun Gothic"/>
              </a:rPr>
              <a:t>Q&amp;A</a:t>
            </a: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b="1">
                <a:solidFill>
                  <a:schemeClr val="bg1"/>
                </a:solidFill>
                <a:latin typeface="Malgun Gothic"/>
                <a:ea typeface="Malgun Gothic"/>
              </a:rPr>
              <a:t>카테고리를 통한 검색</a:t>
            </a:r>
            <a:endParaRPr lang="ko-KR">
              <a:solidFill>
                <a:schemeClr val="bg1"/>
              </a:solidFill>
              <a:ea typeface="맑은 고딕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DED385-CF41-4EAB-AE99-7C6BB74F198F}"/>
              </a:ext>
            </a:extLst>
          </p:cNvPr>
          <p:cNvSpPr/>
          <p:nvPr/>
        </p:nvSpPr>
        <p:spPr>
          <a:xfrm>
            <a:off x="3128689" y="3806332"/>
            <a:ext cx="3577464" cy="7698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4">
            <a:extLst>
              <a:ext uri="{FF2B5EF4-FFF2-40B4-BE49-F238E27FC236}">
                <a16:creationId xmlns:a16="http://schemas.microsoft.com/office/drawing/2014/main" id="{BAB4F52A-A230-46DD-9637-2568D9121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80" y="4999656"/>
            <a:ext cx="8178800" cy="142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22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8869679" y="2117316"/>
            <a:ext cx="242823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b="1">
                <a:solidFill>
                  <a:schemeClr val="bg1"/>
                </a:solidFill>
                <a:latin typeface="Malgun Gothic"/>
                <a:ea typeface="Malgun Gothic"/>
              </a:rPr>
              <a:t>관리자만 접속 가능한 Q&amp;A WRITE</a:t>
            </a:r>
            <a:endParaRPr lang="ko-KR">
              <a:solidFill>
                <a:schemeClr val="bg1"/>
              </a:solidFill>
              <a:ea typeface="맑은 고딕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b="1">
                <a:solidFill>
                  <a:schemeClr val="bg1"/>
                </a:solidFill>
                <a:latin typeface="Malgun Gothic"/>
                <a:ea typeface="Malgun Gothic"/>
              </a:rPr>
              <a:t>파일 첨부 가능</a:t>
            </a: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95686-A086-46BE-86F2-10392E502999}"/>
              </a:ext>
            </a:extLst>
          </p:cNvPr>
          <p:cNvSpPr txBox="1"/>
          <p:nvPr/>
        </p:nvSpPr>
        <p:spPr>
          <a:xfrm>
            <a:off x="10079276" y="455112"/>
            <a:ext cx="17441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600">
                <a:solidFill>
                  <a:schemeClr val="bg2">
                    <a:lumMod val="90000"/>
                  </a:schemeClr>
                </a:solidFill>
                <a:latin typeface="Malgun Gothic"/>
                <a:ea typeface="Malgun Gothic"/>
              </a:rPr>
              <a:t>Q&amp;A</a:t>
            </a: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7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15992AA-7DE4-4E20-BA48-BAEEE9C44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83" y="895442"/>
            <a:ext cx="7264400" cy="504105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69724ED-7F71-435F-8592-62C559096D49}"/>
              </a:ext>
            </a:extLst>
          </p:cNvPr>
          <p:cNvSpPr/>
          <p:nvPr/>
        </p:nvSpPr>
        <p:spPr>
          <a:xfrm>
            <a:off x="1106849" y="4995052"/>
            <a:ext cx="7174104" cy="5361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28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1169283" y="1053167"/>
            <a:ext cx="2743199" cy="63863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운영체제</a:t>
            </a:r>
            <a:endParaRPr lang="ko-KR" sz="2200">
              <a:solidFill>
                <a:schemeClr val="bg1"/>
              </a:solidFill>
              <a:ea typeface="맑은 고딕"/>
            </a:endParaRPr>
          </a:p>
          <a:p>
            <a:endParaRPr lang="ko-KR" altLang="en-US" sz="2200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DBMS</a:t>
            </a:r>
            <a:endParaRPr lang="ko-KR" sz="2200">
              <a:solidFill>
                <a:schemeClr val="bg1"/>
              </a:solidFill>
              <a:ea typeface="맑은 고딕"/>
            </a:endParaRPr>
          </a:p>
          <a:p>
            <a:endParaRPr lang="ko-KR" altLang="en-US" sz="2200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Server</a:t>
            </a:r>
            <a:endParaRPr lang="ko-KR" sz="2200">
              <a:solidFill>
                <a:schemeClr val="bg1"/>
              </a:solidFill>
              <a:ea typeface="맑은 고딕"/>
            </a:endParaRPr>
          </a:p>
          <a:p>
            <a:endParaRPr lang="ko-KR" altLang="en-US" sz="2200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2200" err="1">
                <a:solidFill>
                  <a:schemeClr val="bg1"/>
                </a:solidFill>
                <a:latin typeface="Malgun Gothic"/>
                <a:ea typeface="Malgun Gothic"/>
              </a:rPr>
              <a:t>Language</a:t>
            </a:r>
            <a:endParaRPr lang="ko-KR" sz="2200">
              <a:solidFill>
                <a:schemeClr val="bg1"/>
              </a:solidFill>
              <a:ea typeface="맑은 고딕"/>
            </a:endParaRPr>
          </a:p>
          <a:p>
            <a:endParaRPr lang="ko-KR" altLang="en-US" sz="2200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2200" err="1">
                <a:solidFill>
                  <a:schemeClr val="bg1"/>
                </a:solidFill>
                <a:latin typeface="Malgun Gothic"/>
                <a:ea typeface="Malgun Gothic"/>
              </a:rPr>
              <a:t>Front-End-Skill</a:t>
            </a:r>
            <a:endParaRPr lang="ko-KR" sz="2200">
              <a:solidFill>
                <a:schemeClr val="bg1"/>
              </a:solidFill>
              <a:ea typeface="맑은 고딕"/>
            </a:endParaRPr>
          </a:p>
          <a:p>
            <a:endParaRPr lang="ko-KR" altLang="en-US" sz="2200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2200" err="1">
                <a:solidFill>
                  <a:schemeClr val="bg1"/>
                </a:solidFill>
                <a:latin typeface="Malgun Gothic"/>
                <a:ea typeface="Malgun Gothic"/>
              </a:rPr>
              <a:t>Framework</a:t>
            </a:r>
            <a:endParaRPr lang="ko-KR" sz="2200">
              <a:solidFill>
                <a:schemeClr val="bg1"/>
              </a:solidFill>
              <a:ea typeface="맑은 고딕"/>
            </a:endParaRPr>
          </a:p>
          <a:p>
            <a:endParaRPr lang="ko-KR" altLang="en-US" sz="2200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프로젝트 관리</a:t>
            </a:r>
            <a:endParaRPr lang="ko-KR" sz="2200">
              <a:solidFill>
                <a:schemeClr val="bg1"/>
              </a:solidFill>
              <a:ea typeface="맑은 고딕"/>
            </a:endParaRPr>
          </a:p>
          <a:p>
            <a:endParaRPr lang="ko-KR" altLang="en-US" sz="2200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API</a:t>
            </a:r>
            <a:endParaRPr lang="ko-KR" sz="2200">
              <a:solidFill>
                <a:schemeClr val="bg1"/>
              </a:solidFill>
              <a:ea typeface="맑은 고딕"/>
            </a:endParaRPr>
          </a:p>
          <a:p>
            <a:endParaRPr lang="ko-KR" altLang="en-US" sz="23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sz="23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88FC3-431B-4935-AF2B-7C448661FAAC}"/>
              </a:ext>
            </a:extLst>
          </p:cNvPr>
          <p:cNvSpPr txBox="1"/>
          <p:nvPr/>
        </p:nvSpPr>
        <p:spPr>
          <a:xfrm>
            <a:off x="3650974" y="1053167"/>
            <a:ext cx="8284523" cy="66171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200">
                <a:solidFill>
                  <a:schemeClr val="bg2">
                    <a:lumMod val="75000"/>
                  </a:schemeClr>
                </a:solidFill>
                <a:latin typeface="Malgun Gothic"/>
                <a:ea typeface="Malgun Gothic"/>
              </a:rPr>
              <a:t>|</a:t>
            </a:r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         Windows10 64bit</a:t>
            </a:r>
            <a:endParaRPr lang="ko-KR" sz="2200">
              <a:solidFill>
                <a:schemeClr val="bg1"/>
              </a:solidFill>
              <a:ea typeface="맑은 고딕"/>
            </a:endParaRPr>
          </a:p>
          <a:p>
            <a:endParaRPr lang="ko-KR" altLang="en-US" sz="2200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sz="2200">
                <a:solidFill>
                  <a:schemeClr val="bg2">
                    <a:lumMod val="75000"/>
                  </a:schemeClr>
                </a:solidFill>
                <a:latin typeface="Malgun Gothic"/>
                <a:ea typeface="Malgun Gothic"/>
              </a:rPr>
              <a:t>|</a:t>
            </a:r>
            <a:r>
              <a:rPr lang="ko-KR" sz="2200">
                <a:solidFill>
                  <a:schemeClr val="bg1"/>
                </a:solidFill>
                <a:latin typeface="Malgun Gothic"/>
                <a:ea typeface="Malgun Gothic"/>
              </a:rPr>
              <a:t>       </a:t>
            </a:r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ko-KR" sz="220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Oracle 11g</a:t>
            </a:r>
            <a:endParaRPr lang="ko-KR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endParaRPr lang="ko-KR" altLang="en-US" sz="2200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sz="2200">
                <a:solidFill>
                  <a:schemeClr val="bg2">
                    <a:lumMod val="75000"/>
                  </a:schemeClr>
                </a:solidFill>
                <a:latin typeface="Malgun Gothic"/>
                <a:ea typeface="Malgun Gothic"/>
              </a:rPr>
              <a:t>|</a:t>
            </a:r>
            <a:r>
              <a:rPr lang="ko-KR" sz="2200">
                <a:solidFill>
                  <a:schemeClr val="bg1"/>
                </a:solidFill>
                <a:latin typeface="Malgun Gothic"/>
                <a:ea typeface="Malgun Gothic"/>
              </a:rPr>
              <a:t>       </a:t>
            </a:r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ko-KR" sz="220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Apache </a:t>
            </a:r>
            <a:r>
              <a:rPr lang="ko-KR" altLang="en-US" sz="2200" err="1">
                <a:solidFill>
                  <a:schemeClr val="bg1"/>
                </a:solidFill>
                <a:latin typeface="Malgun Gothic"/>
                <a:ea typeface="Malgun Gothic"/>
              </a:rPr>
              <a:t>Tomcat</a:t>
            </a:r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 9.0</a:t>
            </a:r>
            <a:endParaRPr lang="ko-KR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endParaRPr lang="ko-KR" altLang="en-US" sz="2200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sz="2200">
                <a:solidFill>
                  <a:schemeClr val="bg2">
                    <a:lumMod val="75000"/>
                  </a:schemeClr>
                </a:solidFill>
                <a:latin typeface="Malgun Gothic"/>
                <a:ea typeface="Malgun Gothic"/>
              </a:rPr>
              <a:t>|</a:t>
            </a:r>
            <a:r>
              <a:rPr lang="ko-KR" sz="2200">
                <a:solidFill>
                  <a:schemeClr val="bg1"/>
                </a:solidFill>
                <a:latin typeface="Malgun Gothic"/>
                <a:ea typeface="Malgun Gothic"/>
              </a:rPr>
              <a:t>       </a:t>
            </a:r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ko-KR" sz="220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ko-KR" altLang="en-US" sz="2200" err="1">
                <a:solidFill>
                  <a:schemeClr val="bg1"/>
                </a:solidFill>
                <a:latin typeface="Malgun Gothic"/>
                <a:ea typeface="Malgun Gothic"/>
              </a:rPr>
              <a:t>Java</a:t>
            </a:r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 (JDK 1.8)</a:t>
            </a:r>
            <a:endParaRPr lang="ko-KR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endParaRPr lang="ko-KR" altLang="en-US" sz="2200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sz="2200">
                <a:solidFill>
                  <a:schemeClr val="bg2">
                    <a:lumMod val="75000"/>
                  </a:schemeClr>
                </a:solidFill>
                <a:latin typeface="Malgun Gothic"/>
                <a:ea typeface="Malgun Gothic"/>
              </a:rPr>
              <a:t>|</a:t>
            </a:r>
            <a:r>
              <a:rPr lang="ko-KR" sz="2200">
                <a:solidFill>
                  <a:schemeClr val="bg1"/>
                </a:solidFill>
                <a:latin typeface="Malgun Gothic"/>
                <a:ea typeface="Malgun Gothic"/>
              </a:rPr>
              <a:t>       </a:t>
            </a:r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ko-KR" sz="220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HTML / CSS / </a:t>
            </a:r>
            <a:r>
              <a:rPr lang="ko-KR" altLang="en-US" sz="2200" err="1">
                <a:solidFill>
                  <a:schemeClr val="bg1"/>
                </a:solidFill>
                <a:latin typeface="Malgun Gothic"/>
                <a:ea typeface="Malgun Gothic"/>
              </a:rPr>
              <a:t>JavaScript</a:t>
            </a:r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/ </a:t>
            </a:r>
            <a:r>
              <a:rPr lang="ko-KR" altLang="en-US" sz="2200" err="1">
                <a:solidFill>
                  <a:schemeClr val="bg1"/>
                </a:solidFill>
                <a:latin typeface="Malgun Gothic"/>
                <a:ea typeface="Malgun Gothic"/>
              </a:rPr>
              <a:t>jQuery</a:t>
            </a:r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 / </a:t>
            </a:r>
            <a:r>
              <a:rPr lang="ko-KR" altLang="en-US" sz="2200" err="1">
                <a:solidFill>
                  <a:schemeClr val="bg1"/>
                </a:solidFill>
                <a:latin typeface="Malgun Gothic"/>
                <a:ea typeface="Malgun Gothic"/>
              </a:rPr>
              <a:t>Ajax</a:t>
            </a:r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 / JSP / </a:t>
            </a:r>
            <a:r>
              <a:rPr lang="ko-KR" altLang="en-US" sz="2200" err="1">
                <a:solidFill>
                  <a:schemeClr val="bg1"/>
                </a:solidFill>
                <a:latin typeface="Malgun Gothic"/>
                <a:ea typeface="Malgun Gothic"/>
              </a:rPr>
              <a:t>Jsom</a:t>
            </a:r>
            <a:endParaRPr lang="ko-KR" altLang="en-US" sz="2200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sz="2200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sz="2200">
                <a:solidFill>
                  <a:schemeClr val="bg2">
                    <a:lumMod val="75000"/>
                  </a:schemeClr>
                </a:solidFill>
                <a:latin typeface="Malgun Gothic"/>
                <a:ea typeface="Malgun Gothic"/>
              </a:rPr>
              <a:t>|</a:t>
            </a:r>
            <a:r>
              <a:rPr lang="ko-KR" sz="2200">
                <a:solidFill>
                  <a:schemeClr val="bg1"/>
                </a:solidFill>
                <a:latin typeface="Malgun Gothic"/>
                <a:ea typeface="Malgun Gothic"/>
              </a:rPr>
              <a:t>       </a:t>
            </a:r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ko-KR" sz="220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ko-KR" altLang="en-US" sz="2200" err="1">
                <a:solidFill>
                  <a:schemeClr val="bg1"/>
                </a:solidFill>
                <a:latin typeface="Malgun Gothic"/>
                <a:ea typeface="Malgun Gothic"/>
              </a:rPr>
              <a:t>Bootstrap</a:t>
            </a:r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 / </a:t>
            </a:r>
            <a:r>
              <a:rPr lang="ko-KR" altLang="en-US" sz="2200" err="1">
                <a:solidFill>
                  <a:schemeClr val="bg1"/>
                </a:solidFill>
                <a:latin typeface="Malgun Gothic"/>
                <a:ea typeface="Malgun Gothic"/>
              </a:rPr>
              <a:t>SpringMVC</a:t>
            </a:r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 / </a:t>
            </a:r>
            <a:r>
              <a:rPr lang="ko-KR" altLang="en-US" sz="2200" err="1">
                <a:solidFill>
                  <a:schemeClr val="bg1"/>
                </a:solidFill>
                <a:latin typeface="Malgun Gothic"/>
                <a:ea typeface="Malgun Gothic"/>
              </a:rPr>
              <a:t>Mybatis</a:t>
            </a:r>
            <a:endParaRPr lang="ko-KR" altLang="en-US" sz="2200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sz="2200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sz="2200">
                <a:solidFill>
                  <a:schemeClr val="bg2">
                    <a:lumMod val="75000"/>
                  </a:schemeClr>
                </a:solidFill>
                <a:latin typeface="Malgun Gothic"/>
                <a:ea typeface="Malgun Gothic"/>
              </a:rPr>
              <a:t>|</a:t>
            </a:r>
            <a:r>
              <a:rPr lang="ko-KR" sz="2200">
                <a:solidFill>
                  <a:schemeClr val="bg1"/>
                </a:solidFill>
                <a:latin typeface="Malgun Gothic"/>
                <a:ea typeface="Malgun Gothic"/>
              </a:rPr>
              <a:t>       </a:t>
            </a:r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ko-KR" sz="220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ko-KR" altLang="en-US" sz="2200" err="1">
                <a:solidFill>
                  <a:schemeClr val="bg1"/>
                </a:solidFill>
                <a:latin typeface="Malgun Gothic"/>
                <a:ea typeface="Malgun Gothic"/>
              </a:rPr>
              <a:t>Git</a:t>
            </a:r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 / </a:t>
            </a:r>
            <a:r>
              <a:rPr lang="ko-KR" altLang="en-US" sz="2200" err="1">
                <a:solidFill>
                  <a:schemeClr val="bg1"/>
                </a:solidFill>
                <a:latin typeface="Malgun Gothic"/>
                <a:ea typeface="Malgun Gothic"/>
              </a:rPr>
              <a:t>Maven</a:t>
            </a:r>
            <a:endParaRPr lang="ko-KR" altLang="en-US" sz="2200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sz="2200">
              <a:solidFill>
                <a:schemeClr val="bg1"/>
              </a:solidFill>
              <a:latin typeface="Malgun Gothic"/>
              <a:ea typeface="Malgun Gothic"/>
            </a:endParaRPr>
          </a:p>
          <a:p>
            <a:r>
              <a:rPr lang="ko-KR" sz="2200">
                <a:solidFill>
                  <a:schemeClr val="bg2">
                    <a:lumMod val="75000"/>
                  </a:schemeClr>
                </a:solidFill>
                <a:latin typeface="Malgun Gothic"/>
                <a:ea typeface="Malgun Gothic"/>
              </a:rPr>
              <a:t>|</a:t>
            </a:r>
            <a:r>
              <a:rPr lang="ko-KR" sz="2200">
                <a:solidFill>
                  <a:schemeClr val="bg1"/>
                </a:solidFill>
                <a:latin typeface="Malgun Gothic"/>
                <a:ea typeface="Malgun Gothic"/>
              </a:rPr>
              <a:t>       </a:t>
            </a:r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ko-KR" sz="220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ko-KR" altLang="en-US" sz="2200">
                <a:solidFill>
                  <a:schemeClr val="bg1"/>
                </a:solidFill>
                <a:latin typeface="Malgun Gothic"/>
                <a:ea typeface="Malgun Gothic"/>
              </a:rPr>
              <a:t>KAKAO</a:t>
            </a:r>
            <a:endParaRPr lang="ko-KR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endParaRPr lang="ko-KR" altLang="en-US" sz="25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3DC39-C737-418F-8DA4-7BEC86C73412}"/>
              </a:ext>
            </a:extLst>
          </p:cNvPr>
          <p:cNvSpPr txBox="1"/>
          <p:nvPr/>
        </p:nvSpPr>
        <p:spPr>
          <a:xfrm>
            <a:off x="10079276" y="455112"/>
            <a:ext cx="185593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600">
                <a:solidFill>
                  <a:schemeClr val="bg2">
                    <a:lumMod val="90000"/>
                  </a:schemeClr>
                </a:solidFill>
                <a:latin typeface="Malgun Gothic"/>
                <a:ea typeface="Malgun Gothic"/>
              </a:rPr>
              <a:t>개발 구축 환경 </a:t>
            </a:r>
            <a:endParaRPr lang="ko-KR">
              <a:solidFill>
                <a:schemeClr val="bg2">
                  <a:lumMod val="90000"/>
                </a:schemeClr>
              </a:solidFill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5495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10079276" y="455112"/>
            <a:ext cx="185593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solidFill>
                  <a:schemeClr val="bg2">
                    <a:lumMod val="90000"/>
                  </a:schemeClr>
                </a:solidFill>
                <a:latin typeface="Malgun Gothic"/>
                <a:ea typeface="Malgun Gothic"/>
              </a:rPr>
              <a:t>E-R 다이어그램</a:t>
            </a: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3" name="그림 3" descr="컴퓨터, 노트북, 테이블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58595ED2-5865-4568-B7D0-DE1959AB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95" y="789069"/>
            <a:ext cx="9235857" cy="560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02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5153300" y="728852"/>
            <a:ext cx="1136949" cy="63773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78454" y="2959219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28865" y="234844"/>
            <a:ext cx="1534324" cy="41402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chemeClr val="accent3">
                    <a:lumMod val="75000"/>
                  </a:schemeClr>
                </a:solidFill>
                <a:ea typeface="맑은 고딕"/>
              </a:rPr>
              <a:t>프로젝트 구조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478899" y="1787249"/>
            <a:ext cx="1136949" cy="63773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Header</a:t>
            </a: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446217" y="234844"/>
            <a:ext cx="1136949" cy="63773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Footer</a:t>
            </a: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78453" y="3563367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80346" y="4162442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78453" y="4761517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페이지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78452" y="5360592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회원탈퇴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713062" y="4162442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개인정보 수정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13062" y="4761517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캐시충전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05413" y="5360592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충전내역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713061" y="5959667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경기목록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147671" y="5959667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경기취소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147670" y="2959219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147669" y="3568887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소개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713061" y="2959219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QNA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607053" y="2959219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매니저 지원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607052" y="3563367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매니저 신청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066436" y="2959219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매니저 추가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66435" y="3563367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매니저 리스트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066434" y="4162442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매니저 삭제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440273" y="1826016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매치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446676" y="1826016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리그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434331" y="2540712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매치 리스트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434330" y="3255408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매치 선택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911492" y="2540712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구장 추가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911489" y="3270093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매치 추가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430875" y="3969765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매치 신청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0446675" y="2554185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랭킹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0446673" y="3279815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리그 작성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446674" y="4016575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리그 수정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0446674" y="4740017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리그 삭제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083498" y="337081"/>
            <a:ext cx="1148835" cy="40503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소셜 미디어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5" name="직선 연결선 64"/>
          <p:cNvCxnSpPr>
            <a:stCxn id="35" idx="2"/>
            <a:endCxn id="25" idx="0"/>
          </p:cNvCxnSpPr>
          <p:nvPr/>
        </p:nvCxnSpPr>
        <p:spPr>
          <a:xfrm flipH="1">
            <a:off x="852871" y="3364253"/>
            <a:ext cx="1" cy="19911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861453" y="3968401"/>
            <a:ext cx="1" cy="19911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H="1">
            <a:off x="872071" y="4562403"/>
            <a:ext cx="1" cy="19911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>
            <a:off x="861453" y="5164014"/>
            <a:ext cx="1" cy="19911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H="1">
            <a:off x="2287478" y="4562402"/>
            <a:ext cx="1" cy="19911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H="1">
            <a:off x="2293543" y="5164014"/>
            <a:ext cx="1" cy="19911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H="1">
            <a:off x="2287478" y="5763090"/>
            <a:ext cx="1" cy="19911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>
            <a:off x="3746861" y="3364253"/>
            <a:ext cx="1" cy="19911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H="1">
            <a:off x="5192086" y="3358368"/>
            <a:ext cx="1" cy="19911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H="1">
            <a:off x="6662086" y="3366790"/>
            <a:ext cx="1" cy="19911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H="1">
            <a:off x="6662085" y="3963328"/>
            <a:ext cx="1" cy="19911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endCxn id="54" idx="0"/>
          </p:cNvCxnSpPr>
          <p:nvPr/>
        </p:nvCxnSpPr>
        <p:spPr>
          <a:xfrm flipH="1">
            <a:off x="8008749" y="2225871"/>
            <a:ext cx="2303" cy="31484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H="1">
            <a:off x="8005293" y="2938352"/>
            <a:ext cx="2303" cy="31484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H="1">
            <a:off x="8012387" y="3660442"/>
            <a:ext cx="2303" cy="31484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H="1">
            <a:off x="9485907" y="2955252"/>
            <a:ext cx="2303" cy="31484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flipH="1">
            <a:off x="11052067" y="2224998"/>
            <a:ext cx="2303" cy="31484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11049764" y="2959219"/>
            <a:ext cx="2303" cy="31484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H="1">
            <a:off x="11049764" y="3688894"/>
            <a:ext cx="2303" cy="31484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H="1">
            <a:off x="11049764" y="4425176"/>
            <a:ext cx="2303" cy="31484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V="1">
            <a:off x="1427287" y="4385692"/>
            <a:ext cx="285774" cy="41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V="1">
            <a:off x="2861896" y="6162184"/>
            <a:ext cx="285774" cy="41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endCxn id="46" idx="1"/>
          </p:cNvCxnSpPr>
          <p:nvPr/>
        </p:nvCxnSpPr>
        <p:spPr>
          <a:xfrm flipV="1">
            <a:off x="5757898" y="3161736"/>
            <a:ext cx="308538" cy="413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54" idx="3"/>
          </p:cNvCxnSpPr>
          <p:nvPr/>
        </p:nvCxnSpPr>
        <p:spPr>
          <a:xfrm flipV="1">
            <a:off x="8583166" y="2739099"/>
            <a:ext cx="312932" cy="413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>
            <a:endCxn id="64" idx="1"/>
          </p:cNvCxnSpPr>
          <p:nvPr/>
        </p:nvCxnSpPr>
        <p:spPr>
          <a:xfrm flipV="1">
            <a:off x="8579710" y="539598"/>
            <a:ext cx="503788" cy="124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V="1">
            <a:off x="842346" y="2643447"/>
            <a:ext cx="5819739" cy="3712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 flipH="1">
            <a:off x="3047373" y="2434659"/>
            <a:ext cx="1" cy="24555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endCxn id="35" idx="0"/>
          </p:cNvCxnSpPr>
          <p:nvPr/>
        </p:nvCxnSpPr>
        <p:spPr>
          <a:xfrm>
            <a:off x="852870" y="2665621"/>
            <a:ext cx="2" cy="29359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2336415" y="2659903"/>
            <a:ext cx="2" cy="29359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749939" y="2652148"/>
            <a:ext cx="2" cy="29359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endCxn id="43" idx="0"/>
          </p:cNvCxnSpPr>
          <p:nvPr/>
        </p:nvCxnSpPr>
        <p:spPr>
          <a:xfrm>
            <a:off x="5181469" y="2659903"/>
            <a:ext cx="2" cy="29931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6655740" y="2652148"/>
            <a:ext cx="2" cy="29359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endCxn id="34" idx="1"/>
          </p:cNvCxnSpPr>
          <p:nvPr/>
        </p:nvCxnSpPr>
        <p:spPr>
          <a:xfrm flipV="1">
            <a:off x="3047373" y="1047720"/>
            <a:ext cx="2105927" cy="1773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047373" y="1065450"/>
            <a:ext cx="1" cy="7214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flipV="1">
            <a:off x="5721774" y="510540"/>
            <a:ext cx="1718499" cy="380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5715830" y="510540"/>
            <a:ext cx="2" cy="21536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 flipH="1">
            <a:off x="5721774" y="1366588"/>
            <a:ext cx="4306" cy="6600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 flipV="1">
            <a:off x="5712376" y="2026632"/>
            <a:ext cx="1718499" cy="380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V="1">
            <a:off x="6292942" y="1053723"/>
            <a:ext cx="4756822" cy="1666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>
            <a:endCxn id="50" idx="0"/>
          </p:cNvCxnSpPr>
          <p:nvPr/>
        </p:nvCxnSpPr>
        <p:spPr>
          <a:xfrm flipH="1">
            <a:off x="11021094" y="1036566"/>
            <a:ext cx="28670" cy="78945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017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E0C5-BE50-4C18-919E-C4C29632A582}"/>
              </a:ext>
            </a:extLst>
          </p:cNvPr>
          <p:cNvSpPr txBox="1"/>
          <p:nvPr/>
        </p:nvSpPr>
        <p:spPr>
          <a:xfrm>
            <a:off x="4724399" y="2970756"/>
            <a:ext cx="2428239" cy="13080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>
                <a:solidFill>
                  <a:schemeClr val="bg1"/>
                </a:solidFill>
                <a:latin typeface="Malgun Gothic"/>
                <a:ea typeface="Malgun Gothic"/>
              </a:rPr>
              <a:t>설계 및 구현</a:t>
            </a: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9BBF17F3-95EF-4600-AB24-BA2050B8C57F}"/>
              </a:ext>
            </a:extLst>
          </p:cNvPr>
          <p:cNvSpPr/>
          <p:nvPr/>
        </p:nvSpPr>
        <p:spPr>
          <a:xfrm>
            <a:off x="5374618" y="2208361"/>
            <a:ext cx="2011034" cy="2011034"/>
          </a:xfrm>
          <a:prstGeom prst="arc">
            <a:avLst>
              <a:gd name="adj1" fmla="val 16096352"/>
              <a:gd name="adj2" fmla="val 6379516"/>
            </a:avLst>
          </a:prstGeom>
          <a:ln w="190500"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9880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revision>1</cp:revision>
  <dcterms:created xsi:type="dcterms:W3CDTF">2017-10-09T06:24:25Z</dcterms:created>
  <dcterms:modified xsi:type="dcterms:W3CDTF">2020-06-02T17:44:32Z</dcterms:modified>
</cp:coreProperties>
</file>